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xml" ContentType="application/vnd.openxmlformats-officedocument.presentationml.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omments/comment2.xml" ContentType="application/vnd.openxmlformats-officedocument.presentationml.comments+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23" r:id="rId3"/>
    <p:sldId id="294" r:id="rId4"/>
    <p:sldId id="289" r:id="rId5"/>
    <p:sldId id="290" r:id="rId6"/>
    <p:sldId id="291" r:id="rId7"/>
    <p:sldId id="293" r:id="rId8"/>
    <p:sldId id="324" r:id="rId9"/>
    <p:sldId id="325" r:id="rId10"/>
    <p:sldId id="327" r:id="rId11"/>
    <p:sldId id="326" r:id="rId12"/>
    <p:sldId id="312" r:id="rId13"/>
    <p:sldId id="313" r:id="rId14"/>
    <p:sldId id="314" r:id="rId15"/>
    <p:sldId id="315" r:id="rId16"/>
    <p:sldId id="316" r:id="rId17"/>
    <p:sldId id="317" r:id="rId18"/>
    <p:sldId id="277" r:id="rId19"/>
    <p:sldId id="318" r:id="rId20"/>
    <p:sldId id="258" r:id="rId21"/>
    <p:sldId id="319" r:id="rId22"/>
    <p:sldId id="320" r:id="rId23"/>
    <p:sldId id="321" r:id="rId24"/>
    <p:sldId id="322" r:id="rId25"/>
    <p:sldId id="287" r:id="rId26"/>
    <p:sldId id="286" r:id="rId27"/>
    <p:sldId id="288" r:id="rId28"/>
    <p:sldId id="299" r:id="rId29"/>
    <p:sldId id="300" r:id="rId30"/>
    <p:sldId id="301" r:id="rId31"/>
    <p:sldId id="302" r:id="rId32"/>
    <p:sldId id="303" r:id="rId33"/>
    <p:sldId id="304" r:id="rId34"/>
    <p:sldId id="305" r:id="rId35"/>
    <p:sldId id="306" r:id="rId36"/>
    <p:sldId id="307" r:id="rId37"/>
    <p:sldId id="308" r:id="rId38"/>
    <p:sldId id="309" r:id="rId39"/>
    <p:sldId id="292" r:id="rId40"/>
    <p:sldId id="310" r:id="rId41"/>
    <p:sldId id="311" r:id="rId42"/>
    <p:sldId id="295" r:id="rId43"/>
    <p:sldId id="284" r:id="rId44"/>
    <p:sldId id="273" r:id="rId45"/>
    <p:sldId id="274" r:id="rId46"/>
    <p:sldId id="275" r:id="rId47"/>
    <p:sldId id="285" r:id="rId48"/>
  </p:sldIdLst>
  <p:sldSz cx="9144000" cy="5141913"/>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guide id="3" pos="129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黄 郑好" initials="黄" lastIdx="1" clrIdx="0">
    <p:extLst>
      <p:ext uri="{19B8F6BF-5375-455C-9EA6-DF929625EA0E}">
        <p15:presenceInfo xmlns:p15="http://schemas.microsoft.com/office/powerpoint/2012/main" userId="a06aa0d79f591681" providerId="Windows Live"/>
      </p:ext>
    </p:extLst>
  </p:cmAuthor>
  <p:cmAuthor id="2" name="罗 龙骧" initials="罗" lastIdx="2" clrIdx="1">
    <p:extLst>
      <p:ext uri="{19B8F6BF-5375-455C-9EA6-DF929625EA0E}">
        <p15:presenceInfo xmlns:p15="http://schemas.microsoft.com/office/powerpoint/2012/main" userId="96d1d3c2b202ac41"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6B2C1"/>
    <a:srgbClr val="B2D138"/>
    <a:srgbClr val="F26434"/>
    <a:srgbClr val="19BAA9"/>
    <a:srgbClr val="108692"/>
    <a:srgbClr val="89A13D"/>
    <a:srgbClr val="E33F24"/>
    <a:srgbClr val="138F81"/>
    <a:srgbClr val="EEAF57"/>
    <a:srgbClr val="A44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93450" autoAdjust="0"/>
  </p:normalViewPr>
  <p:slideViewPr>
    <p:cSldViewPr showGuides="1">
      <p:cViewPr varScale="1">
        <p:scale>
          <a:sx n="94" d="100"/>
          <a:sy n="94" d="100"/>
        </p:scale>
        <p:origin x="525" y="33"/>
      </p:cViewPr>
      <p:guideLst>
        <p:guide orient="horz" pos="1619"/>
        <p:guide pos="2880"/>
        <p:guide pos="1292"/>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tags" Target="tags/tag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0-24T19:41:36.341" idx="1">
    <p:pos x="5583" y="599"/>
    <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2-10-24T19:26:48.090" idx="2">
    <p:pos x="10" y="10"/>
    <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1:33:41.551"/>
    </inkml:context>
    <inkml:brush xml:id="br0">
      <inkml:brushProperty name="width" value="0.05" units="cm"/>
      <inkml:brushProperty name="height" value="0.05" units="cm"/>
      <inkml:brushProperty name="color" value="#E71224"/>
    </inkml:brush>
  </inkml:definitions>
  <inkml:trace contextRef="#ctx0" brushRef="#br0">1 3 24575,'108'-2'0,"115"4"0,-172 7 0,-35-6 0,0 0 0,22 0 0,433-4 0,-460 1 34,0-2-1,1 1 0,11-4 0,24-4-1531,-33 9-5328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1:38:16.192"/>
    </inkml:context>
    <inkml:brush xml:id="br0">
      <inkml:brushProperty name="width" value="0.05" units="cm"/>
      <inkml:brushProperty name="height" value="0.05" units="cm"/>
      <inkml:brushProperty name="color" value="#E71224"/>
    </inkml:brush>
  </inkml:definitions>
  <inkml:trace contextRef="#ctx0" brushRef="#br0">0 1 24575,'801'0'-1365,"-786"0"-5461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1:38:19.353"/>
    </inkml:context>
    <inkml:brush xml:id="br0">
      <inkml:brushProperty name="width" value="0.05" units="cm"/>
      <inkml:brushProperty name="height" value="0.05" units="cm"/>
      <inkml:brushProperty name="color" value="#E71224"/>
    </inkml:brush>
  </inkml:definitions>
  <inkml:trace contextRef="#ctx0" brushRef="#br0">0 0 24575,'13'1'0,"-1"0"0,1 1 0,12 3 0,34 5 0,-26-8 0,41 8 0,-71-9 0,42 3 0,0-1 0,70-5 0,-28 0 0,-36 2-1365,-36 0-5461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1:42:13.278"/>
    </inkml:context>
    <inkml:brush xml:id="br0">
      <inkml:brushProperty name="width" value="0.05" units="cm"/>
      <inkml:brushProperty name="height" value="0.05" units="cm"/>
      <inkml:brushProperty name="color" value="#E71224"/>
    </inkml:brush>
  </inkml:definitions>
  <inkml:trace contextRef="#ctx0" brushRef="#br0">0 0 24575,'806'0'-1365,"-791"0"-5461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10-24T11:42:19.750"/>
    </inkml:context>
    <inkml:brush xml:id="br0">
      <inkml:brushProperty name="width" value="0.05" units="cm"/>
      <inkml:brushProperty name="height" value="0.05" units="cm"/>
      <inkml:brushProperty name="color" value="#E71224"/>
    </inkml:brush>
  </inkml:definitions>
  <inkml:trace contextRef="#ctx0" brushRef="#br0">1 1 24575,'716'0'-1365,"-701"0"-5461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044898-C4BB-437C-9A8D-230A78619F8D}" type="datetimeFigureOut">
              <a:rPr lang="zh-CN" altLang="en-US" smtClean="0"/>
              <a:pPr/>
              <a:t>2022/10/25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35AF454-C1DB-447C-9EEC-A5F3AC4DF9C4}" type="slidenum">
              <a:rPr lang="zh-CN" altLang="en-US" smtClean="0"/>
              <a:pPr/>
              <a:t>‹#›</a:t>
            </a:fld>
            <a:endParaRPr lang="zh-CN" altLang="en-US"/>
          </a:p>
        </p:txBody>
      </p:sp>
    </p:spTree>
    <p:extLst>
      <p:ext uri="{BB962C8B-B14F-4D97-AF65-F5344CB8AC3E}">
        <p14:creationId xmlns:p14="http://schemas.microsoft.com/office/powerpoint/2010/main" val="3508784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a:t>
            </a:fld>
            <a:endParaRPr lang="zh-CN" altLang="en-US"/>
          </a:p>
        </p:txBody>
      </p:sp>
    </p:spTree>
    <p:extLst>
      <p:ext uri="{BB962C8B-B14F-4D97-AF65-F5344CB8AC3E}">
        <p14:creationId xmlns:p14="http://schemas.microsoft.com/office/powerpoint/2010/main" val="38766513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10</a:t>
            </a:fld>
            <a:endParaRPr lang="zh-CN" altLang="en-US"/>
          </a:p>
        </p:txBody>
      </p:sp>
    </p:spTree>
    <p:extLst>
      <p:ext uri="{BB962C8B-B14F-4D97-AF65-F5344CB8AC3E}">
        <p14:creationId xmlns:p14="http://schemas.microsoft.com/office/powerpoint/2010/main" val="8545091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11</a:t>
            </a:fld>
            <a:endParaRPr lang="zh-CN" altLang="en-US"/>
          </a:p>
        </p:txBody>
      </p:sp>
    </p:spTree>
    <p:extLst>
      <p:ext uri="{BB962C8B-B14F-4D97-AF65-F5344CB8AC3E}">
        <p14:creationId xmlns:p14="http://schemas.microsoft.com/office/powerpoint/2010/main" val="3980576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12</a:t>
            </a:fld>
            <a:endParaRPr lang="zh-CN" altLang="en-US"/>
          </a:p>
        </p:txBody>
      </p:sp>
    </p:spTree>
    <p:extLst>
      <p:ext uri="{BB962C8B-B14F-4D97-AF65-F5344CB8AC3E}">
        <p14:creationId xmlns:p14="http://schemas.microsoft.com/office/powerpoint/2010/main" val="26691738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13</a:t>
            </a:fld>
            <a:endParaRPr lang="zh-CN" altLang="en-US"/>
          </a:p>
        </p:txBody>
      </p:sp>
    </p:spTree>
    <p:extLst>
      <p:ext uri="{BB962C8B-B14F-4D97-AF65-F5344CB8AC3E}">
        <p14:creationId xmlns:p14="http://schemas.microsoft.com/office/powerpoint/2010/main" val="469511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14</a:t>
            </a:fld>
            <a:endParaRPr lang="zh-CN" altLang="en-US"/>
          </a:p>
        </p:txBody>
      </p:sp>
    </p:spTree>
    <p:extLst>
      <p:ext uri="{BB962C8B-B14F-4D97-AF65-F5344CB8AC3E}">
        <p14:creationId xmlns:p14="http://schemas.microsoft.com/office/powerpoint/2010/main" val="3987924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15</a:t>
            </a:fld>
            <a:endParaRPr lang="zh-CN" altLang="en-US"/>
          </a:p>
        </p:txBody>
      </p:sp>
    </p:spTree>
    <p:extLst>
      <p:ext uri="{BB962C8B-B14F-4D97-AF65-F5344CB8AC3E}">
        <p14:creationId xmlns:p14="http://schemas.microsoft.com/office/powerpoint/2010/main" val="34756073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16</a:t>
            </a:fld>
            <a:endParaRPr lang="zh-CN" altLang="en-US"/>
          </a:p>
        </p:txBody>
      </p:sp>
    </p:spTree>
    <p:extLst>
      <p:ext uri="{BB962C8B-B14F-4D97-AF65-F5344CB8AC3E}">
        <p14:creationId xmlns:p14="http://schemas.microsoft.com/office/powerpoint/2010/main" val="19345115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17</a:t>
            </a:fld>
            <a:endParaRPr lang="zh-CN" altLang="en-US"/>
          </a:p>
        </p:txBody>
      </p:sp>
    </p:spTree>
    <p:extLst>
      <p:ext uri="{BB962C8B-B14F-4D97-AF65-F5344CB8AC3E}">
        <p14:creationId xmlns:p14="http://schemas.microsoft.com/office/powerpoint/2010/main" val="26827718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18</a:t>
            </a:fld>
            <a:endParaRPr lang="zh-CN" altLang="en-US"/>
          </a:p>
        </p:txBody>
      </p:sp>
    </p:spTree>
    <p:extLst>
      <p:ext uri="{BB962C8B-B14F-4D97-AF65-F5344CB8AC3E}">
        <p14:creationId xmlns:p14="http://schemas.microsoft.com/office/powerpoint/2010/main" val="3523239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20</a:t>
            </a:fld>
            <a:endParaRPr lang="zh-CN" altLang="en-US"/>
          </a:p>
        </p:txBody>
      </p:sp>
    </p:spTree>
    <p:extLst>
      <p:ext uri="{BB962C8B-B14F-4D97-AF65-F5344CB8AC3E}">
        <p14:creationId xmlns:p14="http://schemas.microsoft.com/office/powerpoint/2010/main" val="23585161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2</a:t>
            </a:fld>
            <a:endParaRPr lang="zh-CN" altLang="en-US"/>
          </a:p>
        </p:txBody>
      </p:sp>
    </p:spTree>
    <p:extLst>
      <p:ext uri="{BB962C8B-B14F-4D97-AF65-F5344CB8AC3E}">
        <p14:creationId xmlns:p14="http://schemas.microsoft.com/office/powerpoint/2010/main" val="25374414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25</a:t>
            </a:fld>
            <a:endParaRPr lang="zh-CN" altLang="en-US"/>
          </a:p>
        </p:txBody>
      </p:sp>
    </p:spTree>
    <p:extLst>
      <p:ext uri="{BB962C8B-B14F-4D97-AF65-F5344CB8AC3E}">
        <p14:creationId xmlns:p14="http://schemas.microsoft.com/office/powerpoint/2010/main" val="27625020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26</a:t>
            </a:fld>
            <a:endParaRPr lang="zh-CN" altLang="en-US"/>
          </a:p>
        </p:txBody>
      </p:sp>
    </p:spTree>
    <p:extLst>
      <p:ext uri="{BB962C8B-B14F-4D97-AF65-F5344CB8AC3E}">
        <p14:creationId xmlns:p14="http://schemas.microsoft.com/office/powerpoint/2010/main" val="15294526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27</a:t>
            </a:fld>
            <a:endParaRPr lang="zh-CN" altLang="en-US"/>
          </a:p>
        </p:txBody>
      </p:sp>
    </p:spTree>
    <p:extLst>
      <p:ext uri="{BB962C8B-B14F-4D97-AF65-F5344CB8AC3E}">
        <p14:creationId xmlns:p14="http://schemas.microsoft.com/office/powerpoint/2010/main" val="4238395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28</a:t>
            </a:fld>
            <a:endParaRPr lang="zh-CN" altLang="en-US"/>
          </a:p>
        </p:txBody>
      </p:sp>
    </p:spTree>
    <p:extLst>
      <p:ext uri="{BB962C8B-B14F-4D97-AF65-F5344CB8AC3E}">
        <p14:creationId xmlns:p14="http://schemas.microsoft.com/office/powerpoint/2010/main" val="13052182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29</a:t>
            </a:fld>
            <a:endParaRPr lang="zh-CN" altLang="en-US"/>
          </a:p>
        </p:txBody>
      </p:sp>
    </p:spTree>
    <p:extLst>
      <p:ext uri="{BB962C8B-B14F-4D97-AF65-F5344CB8AC3E}">
        <p14:creationId xmlns:p14="http://schemas.microsoft.com/office/powerpoint/2010/main" val="24176944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30</a:t>
            </a:fld>
            <a:endParaRPr lang="zh-CN" altLang="en-US"/>
          </a:p>
        </p:txBody>
      </p:sp>
    </p:spTree>
    <p:extLst>
      <p:ext uri="{BB962C8B-B14F-4D97-AF65-F5344CB8AC3E}">
        <p14:creationId xmlns:p14="http://schemas.microsoft.com/office/powerpoint/2010/main" val="3157366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31</a:t>
            </a:fld>
            <a:endParaRPr lang="zh-CN" altLang="en-US"/>
          </a:p>
        </p:txBody>
      </p:sp>
    </p:spTree>
    <p:extLst>
      <p:ext uri="{BB962C8B-B14F-4D97-AF65-F5344CB8AC3E}">
        <p14:creationId xmlns:p14="http://schemas.microsoft.com/office/powerpoint/2010/main" val="21857895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32</a:t>
            </a:fld>
            <a:endParaRPr lang="zh-CN" altLang="en-US"/>
          </a:p>
        </p:txBody>
      </p:sp>
    </p:spTree>
    <p:extLst>
      <p:ext uri="{BB962C8B-B14F-4D97-AF65-F5344CB8AC3E}">
        <p14:creationId xmlns:p14="http://schemas.microsoft.com/office/powerpoint/2010/main" val="24257591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33</a:t>
            </a:fld>
            <a:endParaRPr lang="zh-CN" altLang="en-US"/>
          </a:p>
        </p:txBody>
      </p:sp>
    </p:spTree>
    <p:extLst>
      <p:ext uri="{BB962C8B-B14F-4D97-AF65-F5344CB8AC3E}">
        <p14:creationId xmlns:p14="http://schemas.microsoft.com/office/powerpoint/2010/main" val="2721508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34</a:t>
            </a:fld>
            <a:endParaRPr lang="zh-CN" altLang="en-US"/>
          </a:p>
        </p:txBody>
      </p:sp>
    </p:spTree>
    <p:extLst>
      <p:ext uri="{BB962C8B-B14F-4D97-AF65-F5344CB8AC3E}">
        <p14:creationId xmlns:p14="http://schemas.microsoft.com/office/powerpoint/2010/main" val="3255941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a:t>
            </a:fld>
            <a:endParaRPr lang="zh-CN" altLang="en-US"/>
          </a:p>
        </p:txBody>
      </p:sp>
    </p:spTree>
    <p:extLst>
      <p:ext uri="{BB962C8B-B14F-4D97-AF65-F5344CB8AC3E}">
        <p14:creationId xmlns:p14="http://schemas.microsoft.com/office/powerpoint/2010/main" val="39179614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35</a:t>
            </a:fld>
            <a:endParaRPr lang="zh-CN" altLang="en-US"/>
          </a:p>
        </p:txBody>
      </p:sp>
    </p:spTree>
    <p:extLst>
      <p:ext uri="{BB962C8B-B14F-4D97-AF65-F5344CB8AC3E}">
        <p14:creationId xmlns:p14="http://schemas.microsoft.com/office/powerpoint/2010/main" val="28260691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36</a:t>
            </a:fld>
            <a:endParaRPr lang="zh-CN" altLang="en-US"/>
          </a:p>
        </p:txBody>
      </p:sp>
    </p:spTree>
    <p:extLst>
      <p:ext uri="{BB962C8B-B14F-4D97-AF65-F5344CB8AC3E}">
        <p14:creationId xmlns:p14="http://schemas.microsoft.com/office/powerpoint/2010/main" val="189413595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37</a:t>
            </a:fld>
            <a:endParaRPr lang="zh-CN" altLang="en-US"/>
          </a:p>
        </p:txBody>
      </p:sp>
    </p:spTree>
    <p:extLst>
      <p:ext uri="{BB962C8B-B14F-4D97-AF65-F5344CB8AC3E}">
        <p14:creationId xmlns:p14="http://schemas.microsoft.com/office/powerpoint/2010/main" val="34558159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38</a:t>
            </a:fld>
            <a:endParaRPr lang="zh-CN" altLang="en-US"/>
          </a:p>
        </p:txBody>
      </p:sp>
    </p:spTree>
    <p:extLst>
      <p:ext uri="{BB962C8B-B14F-4D97-AF65-F5344CB8AC3E}">
        <p14:creationId xmlns:p14="http://schemas.microsoft.com/office/powerpoint/2010/main" val="33719759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39</a:t>
            </a:fld>
            <a:endParaRPr lang="zh-CN" altLang="en-US"/>
          </a:p>
        </p:txBody>
      </p:sp>
    </p:spTree>
    <p:extLst>
      <p:ext uri="{BB962C8B-B14F-4D97-AF65-F5344CB8AC3E}">
        <p14:creationId xmlns:p14="http://schemas.microsoft.com/office/powerpoint/2010/main" val="30283148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40</a:t>
            </a:fld>
            <a:endParaRPr lang="zh-CN" altLang="en-US"/>
          </a:p>
        </p:txBody>
      </p:sp>
    </p:spTree>
    <p:extLst>
      <p:ext uri="{BB962C8B-B14F-4D97-AF65-F5344CB8AC3E}">
        <p14:creationId xmlns:p14="http://schemas.microsoft.com/office/powerpoint/2010/main" val="3295506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41</a:t>
            </a:fld>
            <a:endParaRPr lang="zh-CN" altLang="en-US"/>
          </a:p>
        </p:txBody>
      </p:sp>
    </p:spTree>
    <p:extLst>
      <p:ext uri="{BB962C8B-B14F-4D97-AF65-F5344CB8AC3E}">
        <p14:creationId xmlns:p14="http://schemas.microsoft.com/office/powerpoint/2010/main" val="12191103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43</a:t>
            </a:fld>
            <a:endParaRPr lang="zh-CN" altLang="en-US"/>
          </a:p>
        </p:txBody>
      </p:sp>
    </p:spTree>
    <p:extLst>
      <p:ext uri="{BB962C8B-B14F-4D97-AF65-F5344CB8AC3E}">
        <p14:creationId xmlns:p14="http://schemas.microsoft.com/office/powerpoint/2010/main" val="372316351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44</a:t>
            </a:fld>
            <a:endParaRPr lang="zh-CN" altLang="en-US"/>
          </a:p>
        </p:txBody>
      </p:sp>
    </p:spTree>
    <p:extLst>
      <p:ext uri="{BB962C8B-B14F-4D97-AF65-F5344CB8AC3E}">
        <p14:creationId xmlns:p14="http://schemas.microsoft.com/office/powerpoint/2010/main" val="345581590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45</a:t>
            </a:fld>
            <a:endParaRPr lang="zh-CN" altLang="en-US"/>
          </a:p>
        </p:txBody>
      </p:sp>
    </p:spTree>
    <p:extLst>
      <p:ext uri="{BB962C8B-B14F-4D97-AF65-F5344CB8AC3E}">
        <p14:creationId xmlns:p14="http://schemas.microsoft.com/office/powerpoint/2010/main" val="4068517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4</a:t>
            </a:fld>
            <a:endParaRPr lang="zh-CN" altLang="en-US"/>
          </a:p>
        </p:txBody>
      </p:sp>
    </p:spTree>
    <p:extLst>
      <p:ext uri="{BB962C8B-B14F-4D97-AF65-F5344CB8AC3E}">
        <p14:creationId xmlns:p14="http://schemas.microsoft.com/office/powerpoint/2010/main" val="35232397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46</a:t>
            </a:fld>
            <a:endParaRPr lang="zh-CN" altLang="en-US"/>
          </a:p>
        </p:txBody>
      </p:sp>
    </p:spTree>
    <p:extLst>
      <p:ext uri="{BB962C8B-B14F-4D97-AF65-F5344CB8AC3E}">
        <p14:creationId xmlns:p14="http://schemas.microsoft.com/office/powerpoint/2010/main" val="40757172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47</a:t>
            </a:fld>
            <a:endParaRPr lang="zh-CN" altLang="en-US"/>
          </a:p>
        </p:txBody>
      </p:sp>
    </p:spTree>
    <p:extLst>
      <p:ext uri="{BB962C8B-B14F-4D97-AF65-F5344CB8AC3E}">
        <p14:creationId xmlns:p14="http://schemas.microsoft.com/office/powerpoint/2010/main" val="38766513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5</a:t>
            </a:fld>
            <a:endParaRPr lang="zh-CN" altLang="en-US"/>
          </a:p>
        </p:txBody>
      </p:sp>
    </p:spTree>
    <p:extLst>
      <p:ext uri="{BB962C8B-B14F-4D97-AF65-F5344CB8AC3E}">
        <p14:creationId xmlns:p14="http://schemas.microsoft.com/office/powerpoint/2010/main" val="2358516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6</a:t>
            </a:fld>
            <a:endParaRPr lang="zh-CN" altLang="en-US"/>
          </a:p>
        </p:txBody>
      </p:sp>
    </p:spTree>
    <p:extLst>
      <p:ext uri="{BB962C8B-B14F-4D97-AF65-F5344CB8AC3E}">
        <p14:creationId xmlns:p14="http://schemas.microsoft.com/office/powerpoint/2010/main" val="24176944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1730213-C7A7-41CC-918A-A6DC9FA1725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3082114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35AF454-C1DB-447C-9EEC-A5F3AC4DF9C4}" type="slidenum">
              <a:rPr lang="zh-CN" altLang="en-US" smtClean="0"/>
              <a:pPr/>
              <a:t>8</a:t>
            </a:fld>
            <a:endParaRPr lang="zh-CN" altLang="en-US"/>
          </a:p>
        </p:txBody>
      </p:sp>
    </p:spTree>
    <p:extLst>
      <p:ext uri="{BB962C8B-B14F-4D97-AF65-F5344CB8AC3E}">
        <p14:creationId xmlns:p14="http://schemas.microsoft.com/office/powerpoint/2010/main" val="30386352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1730213-C7A7-41CC-918A-A6DC9FA17251}" type="slidenum">
              <a:rPr lang="zh-CN" altLang="en-US" smtClean="0"/>
              <a:pPr/>
              <a:t>9</a:t>
            </a:fld>
            <a:endParaRPr lang="zh-CN" altLang="en-US"/>
          </a:p>
        </p:txBody>
      </p:sp>
    </p:spTree>
    <p:extLst>
      <p:ext uri="{BB962C8B-B14F-4D97-AF65-F5344CB8AC3E}">
        <p14:creationId xmlns:p14="http://schemas.microsoft.com/office/powerpoint/2010/main" val="16397969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326"/>
            <a:ext cx="7772400" cy="1102179"/>
          </a:xfrm>
        </p:spPr>
        <p:txBody>
          <a:bodyPr/>
          <a:lstStyle/>
          <a:p>
            <a:r>
              <a:rPr lang="zh-CN" altLang="en-US"/>
              <a:t>单击此处编辑母版标题样式</a:t>
            </a:r>
          </a:p>
        </p:txBody>
      </p:sp>
      <p:sp>
        <p:nvSpPr>
          <p:cNvPr id="3" name="副标题 2"/>
          <p:cNvSpPr>
            <a:spLocks noGrp="1"/>
          </p:cNvSpPr>
          <p:nvPr>
            <p:ph type="subTitle" idx="1"/>
          </p:nvPr>
        </p:nvSpPr>
        <p:spPr>
          <a:xfrm>
            <a:off x="1371600" y="2913751"/>
            <a:ext cx="6400800" cy="1314044"/>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1062879872"/>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2328408785"/>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34"/>
            <a:ext cx="2057400" cy="328868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34"/>
            <a:ext cx="6019800" cy="328868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986304303"/>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198880069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4156"/>
            <a:ext cx="7772400" cy="1021241"/>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363"/>
            <a:ext cx="7772400" cy="1124793"/>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205705750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899835"/>
            <a:ext cx="4038600" cy="254358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1098297329"/>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15"/>
            <a:ext cx="8229600" cy="856986"/>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80"/>
            <a:ext cx="4040188"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0653"/>
            <a:ext cx="4040188"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0980"/>
            <a:ext cx="4041775" cy="47967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0653"/>
            <a:ext cx="4041775" cy="2962552"/>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202910813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2158310409"/>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518722750"/>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24"/>
            <a:ext cx="3008313" cy="871269"/>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25"/>
            <a:ext cx="5111750" cy="438848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5993"/>
            <a:ext cx="3008313" cy="351721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396623428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599339"/>
            <a:ext cx="5486400" cy="424922"/>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439"/>
            <a:ext cx="5486400" cy="308514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4262"/>
            <a:ext cx="5486400" cy="60346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65C0B0F-957D-4B21-995C-671B925970BC}" type="datetimeFigureOut">
              <a:rPr lang="zh-CN" altLang="en-US" smtClean="0"/>
              <a:pPr/>
              <a:t>2022/10/25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3195302452"/>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15"/>
            <a:ext cx="8229600" cy="85698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199780"/>
            <a:ext cx="8229600" cy="339342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457200" y="4765792"/>
            <a:ext cx="2133600" cy="273759"/>
          </a:xfrm>
          <a:prstGeom prst="rect">
            <a:avLst/>
          </a:prstGeom>
        </p:spPr>
        <p:txBody>
          <a:bodyPr vert="horz" lIns="91440" tIns="45720" rIns="91440" bIns="45720" rtlCol="0" anchor="ctr"/>
          <a:lstStyle>
            <a:lvl1pPr algn="l">
              <a:defRPr sz="1200">
                <a:solidFill>
                  <a:schemeClr val="tx1">
                    <a:tint val="75000"/>
                  </a:schemeClr>
                </a:solidFill>
              </a:defRPr>
            </a:lvl1pPr>
          </a:lstStyle>
          <a:p>
            <a:fld id="{B65C0B0F-957D-4B21-995C-671B925970BC}" type="datetimeFigureOut">
              <a:rPr lang="zh-CN" altLang="en-US" smtClean="0"/>
              <a:pPr/>
              <a:t>2022/10/25</a:t>
            </a:fld>
            <a:endParaRPr lang="zh-CN" altLang="en-US"/>
          </a:p>
        </p:txBody>
      </p:sp>
      <p:sp>
        <p:nvSpPr>
          <p:cNvPr id="5" name="页脚占位符 4"/>
          <p:cNvSpPr>
            <a:spLocks noGrp="1"/>
          </p:cNvSpPr>
          <p:nvPr>
            <p:ph type="ftr" sz="quarter" idx="3"/>
          </p:nvPr>
        </p:nvSpPr>
        <p:spPr>
          <a:xfrm>
            <a:off x="3124200" y="4765792"/>
            <a:ext cx="2895600" cy="273759"/>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4765792"/>
            <a:ext cx="2133600" cy="273759"/>
          </a:xfrm>
          <a:prstGeom prst="rect">
            <a:avLst/>
          </a:prstGeom>
        </p:spPr>
        <p:txBody>
          <a:bodyPr vert="horz" lIns="91440" tIns="45720" rIns="91440" bIns="45720" rtlCol="0" anchor="ctr"/>
          <a:lstStyle>
            <a:lvl1pPr algn="r">
              <a:defRPr sz="1200">
                <a:solidFill>
                  <a:schemeClr val="tx1">
                    <a:tint val="75000"/>
                  </a:schemeClr>
                </a:solidFill>
              </a:defRPr>
            </a:lvl1pPr>
          </a:lstStyle>
          <a:p>
            <a:fld id="{4A86CF50-A36E-4027-A15B-F18594CC304E}" type="slidenum">
              <a:rPr lang="zh-CN" altLang="en-US" smtClean="0"/>
              <a:pPr/>
              <a:t>‹#›</a:t>
            </a:fld>
            <a:endParaRPr lang="zh-CN" altLang="en-US"/>
          </a:p>
        </p:txBody>
      </p:sp>
    </p:spTree>
    <p:extLst>
      <p:ext uri="{BB962C8B-B14F-4D97-AF65-F5344CB8AC3E}">
        <p14:creationId xmlns:p14="http://schemas.microsoft.com/office/powerpoint/2010/main" val="2577593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8" Type="http://schemas.openxmlformats.org/officeDocument/2006/relationships/image" Target="../media/image280.png"/><Relationship Id="rId13" Type="http://schemas.openxmlformats.org/officeDocument/2006/relationships/image" Target="../media/image310.png"/><Relationship Id="rId3" Type="http://schemas.openxmlformats.org/officeDocument/2006/relationships/image" Target="../media/image65.png"/><Relationship Id="rId7" Type="http://schemas.openxmlformats.org/officeDocument/2006/relationships/customXml" Target="../ink/ink2.xml"/><Relationship Id="rId12" Type="http://schemas.openxmlformats.org/officeDocument/2006/relationships/customXml" Target="../ink/ink4.xml"/><Relationship Id="rId17" Type="http://schemas.openxmlformats.org/officeDocument/2006/relationships/image" Target="../media/image69.png"/><Relationship Id="rId2" Type="http://schemas.openxmlformats.org/officeDocument/2006/relationships/notesSlide" Target="../notesSlides/notesSlide34.xml"/><Relationship Id="rId16"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270.png"/><Relationship Id="rId11" Type="http://schemas.openxmlformats.org/officeDocument/2006/relationships/image" Target="../media/image67.png"/><Relationship Id="rId5" Type="http://schemas.openxmlformats.org/officeDocument/2006/relationships/customXml" Target="../ink/ink1.xml"/><Relationship Id="rId15" Type="http://schemas.openxmlformats.org/officeDocument/2006/relationships/image" Target="../media/image320.png"/><Relationship Id="rId10" Type="http://schemas.openxmlformats.org/officeDocument/2006/relationships/image" Target="../media/image290.png"/><Relationship Id="rId4" Type="http://schemas.openxmlformats.org/officeDocument/2006/relationships/image" Target="../media/image66.png"/><Relationship Id="rId9" Type="http://schemas.openxmlformats.org/officeDocument/2006/relationships/customXml" Target="../ink/ink3.xml"/><Relationship Id="rId14" Type="http://schemas.openxmlformats.org/officeDocument/2006/relationships/customXml" Target="../ink/ink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 Id="rId9" Type="http://schemas.openxmlformats.org/officeDocument/2006/relationships/image" Target="../media/image8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comments" Target="../comments/comment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7.png"/><Relationship Id="rId7"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684584" y="3363044"/>
            <a:ext cx="2448272" cy="2448272"/>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2195736" y="4299148"/>
            <a:ext cx="1584176" cy="158417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0" name="椭圆 19"/>
          <p:cNvSpPr/>
          <p:nvPr/>
        </p:nvSpPr>
        <p:spPr>
          <a:xfrm>
            <a:off x="1982565" y="3723084"/>
            <a:ext cx="438268" cy="438268"/>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椭圆 22"/>
          <p:cNvSpPr/>
          <p:nvPr/>
        </p:nvSpPr>
        <p:spPr>
          <a:xfrm>
            <a:off x="7812360" y="3219028"/>
            <a:ext cx="2376264" cy="2376264"/>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3" name="椭圆 42"/>
          <p:cNvSpPr/>
          <p:nvPr/>
        </p:nvSpPr>
        <p:spPr>
          <a:xfrm>
            <a:off x="3561704" y="3720900"/>
            <a:ext cx="2387800" cy="238780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椭圆 43"/>
          <p:cNvSpPr/>
          <p:nvPr/>
        </p:nvSpPr>
        <p:spPr>
          <a:xfrm>
            <a:off x="7452320" y="3435052"/>
            <a:ext cx="936104" cy="93610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5" name="椭圆 44"/>
          <p:cNvSpPr/>
          <p:nvPr/>
        </p:nvSpPr>
        <p:spPr>
          <a:xfrm>
            <a:off x="6156175" y="4421832"/>
            <a:ext cx="1605507" cy="1605507"/>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8" name="椭圆 17"/>
          <p:cNvSpPr/>
          <p:nvPr/>
        </p:nvSpPr>
        <p:spPr>
          <a:xfrm>
            <a:off x="3544134" y="960737"/>
            <a:ext cx="827788" cy="827788"/>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TextBox 18"/>
          <p:cNvSpPr txBox="1"/>
          <p:nvPr/>
        </p:nvSpPr>
        <p:spPr>
          <a:xfrm>
            <a:off x="3736653" y="1020688"/>
            <a:ext cx="460382"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0</a:t>
            </a:r>
            <a:endParaRPr lang="zh-CN" altLang="en-US" dirty="0"/>
          </a:p>
        </p:txBody>
      </p:sp>
      <p:sp>
        <p:nvSpPr>
          <p:cNvPr id="21" name="椭圆 20"/>
          <p:cNvSpPr/>
          <p:nvPr/>
        </p:nvSpPr>
        <p:spPr>
          <a:xfrm>
            <a:off x="4763334" y="960737"/>
            <a:ext cx="827788" cy="827788"/>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TextBox 21"/>
          <p:cNvSpPr txBox="1"/>
          <p:nvPr/>
        </p:nvSpPr>
        <p:spPr>
          <a:xfrm>
            <a:off x="4924594" y="1020688"/>
            <a:ext cx="442750"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2</a:t>
            </a:r>
            <a:endParaRPr lang="zh-CN" altLang="en-US" dirty="0"/>
          </a:p>
        </p:txBody>
      </p:sp>
      <p:sp>
        <p:nvSpPr>
          <p:cNvPr id="24" name="椭圆 23"/>
          <p:cNvSpPr/>
          <p:nvPr/>
        </p:nvSpPr>
        <p:spPr>
          <a:xfrm>
            <a:off x="5986260" y="960737"/>
            <a:ext cx="827788" cy="827788"/>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5" name="TextBox 24"/>
          <p:cNvSpPr txBox="1"/>
          <p:nvPr/>
        </p:nvSpPr>
        <p:spPr>
          <a:xfrm>
            <a:off x="6188397" y="1020688"/>
            <a:ext cx="442750"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2</a:t>
            </a:r>
            <a:endParaRPr lang="zh-CN" altLang="en-US" dirty="0"/>
          </a:p>
        </p:txBody>
      </p:sp>
      <p:sp>
        <p:nvSpPr>
          <p:cNvPr id="26" name="TextBox 25"/>
          <p:cNvSpPr txBox="1"/>
          <p:nvPr/>
        </p:nvSpPr>
        <p:spPr>
          <a:xfrm>
            <a:off x="1677618" y="2100808"/>
            <a:ext cx="5788764"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数据采集</a:t>
            </a: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失信人员爬取</a:t>
            </a: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第</a:t>
            </a:r>
            <a:r>
              <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rPr>
              <a:t>9</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组</a:t>
            </a:r>
          </a:p>
        </p:txBody>
      </p:sp>
      <p:sp>
        <p:nvSpPr>
          <p:cNvPr id="4" name="椭圆 3"/>
          <p:cNvSpPr/>
          <p:nvPr/>
        </p:nvSpPr>
        <p:spPr>
          <a:xfrm>
            <a:off x="2324934" y="960737"/>
            <a:ext cx="827788" cy="827788"/>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 name="TextBox 4"/>
          <p:cNvSpPr txBox="1"/>
          <p:nvPr/>
        </p:nvSpPr>
        <p:spPr>
          <a:xfrm>
            <a:off x="2517453" y="1020688"/>
            <a:ext cx="442750" cy="707886"/>
          </a:xfrm>
          <a:prstGeom prst="rect">
            <a:avLst/>
          </a:prstGeom>
          <a:noFill/>
        </p:spPr>
        <p:txBody>
          <a:bodyPr wrap="none" rtlCol="0">
            <a:spAutoFit/>
          </a:bodyPr>
          <a:lstStyle/>
          <a:p>
            <a:pPr algn="ctr"/>
            <a:r>
              <a:rPr lang="en-US" altLang="zh-CN" sz="4000" dirty="0">
                <a:solidFill>
                  <a:schemeClr val="bg1"/>
                </a:solidFill>
                <a:latin typeface="Impact" panose="020B0806030902050204" pitchFamily="34" charset="0"/>
              </a:rPr>
              <a:t>2</a:t>
            </a:r>
            <a:endParaRPr lang="zh-CN" altLang="en-US" sz="4000" dirty="0">
              <a:solidFill>
                <a:schemeClr val="bg1"/>
              </a:solidFill>
              <a:latin typeface="Impact" panose="020B0806030902050204" pitchFamily="34" charset="0"/>
            </a:endParaRPr>
          </a:p>
        </p:txBody>
      </p:sp>
      <p:sp>
        <p:nvSpPr>
          <p:cNvPr id="28" name="TextBox 27"/>
          <p:cNvSpPr txBox="1"/>
          <p:nvPr/>
        </p:nvSpPr>
        <p:spPr>
          <a:xfrm>
            <a:off x="1786643" y="3158421"/>
            <a:ext cx="5570757" cy="276999"/>
          </a:xfrm>
          <a:prstGeom prst="rect">
            <a:avLst/>
          </a:prstGeom>
          <a:noFill/>
        </p:spPr>
        <p:txBody>
          <a:bodyPr wrap="none" rtlCol="0">
            <a:spAutoFit/>
          </a:bodyPr>
          <a:lstStyle/>
          <a:p>
            <a:pPr algn="ct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汇报人：刘博严，李俊和，罗龙骧，王中华，唐宇雄，章俊凯，黄郑好，钟培元</a:t>
            </a:r>
          </a:p>
        </p:txBody>
      </p:sp>
    </p:spTree>
    <p:extLst>
      <p:ext uri="{BB962C8B-B14F-4D97-AF65-F5344CB8AC3E}">
        <p14:creationId xmlns:p14="http://schemas.microsoft.com/office/powerpoint/2010/main" val="2333241934"/>
      </p:ext>
    </p:extLst>
  </p:cSld>
  <p:clrMapOvr>
    <a:masterClrMapping/>
  </p:clrMapOvr>
  <mc:AlternateContent xmlns:mc="http://schemas.openxmlformats.org/markup-compatibility/2006" xmlns:p14="http://schemas.microsoft.com/office/powerpoint/2010/main">
    <mc:Choice Requires="p14">
      <p:transition p14:dur="10">
        <p14:gallery dir="l"/>
        <p:sndAc>
          <p:endSnd/>
        </p:sndAc>
      </p:transition>
    </mc:Choice>
    <mc:Fallback xmlns="">
      <p:transition>
        <p:fade/>
        <p:sndAc>
          <p:endSnd/>
        </p:sndAc>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300"/>
                                  </p:stCondLst>
                                  <p:childTnLst>
                                    <p:animScale>
                                      <p:cBhvr>
                                        <p:cTn id="11" dur="150" fill="hold"/>
                                        <p:tgtEl>
                                          <p:spTgt spid="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16"/>
                                        </p:tgtEl>
                                        <p:attrNameLst>
                                          <p:attrName>style.visibility</p:attrName>
                                        </p:attrNameLst>
                                      </p:cBhvr>
                                      <p:to>
                                        <p:strVal val="visible"/>
                                      </p:to>
                                    </p:set>
                                    <p:anim calcmode="lin" valueType="num">
                                      <p:cBhvr>
                                        <p:cTn id="14" dur="300" fill="hold"/>
                                        <p:tgtEl>
                                          <p:spTgt spid="16"/>
                                        </p:tgtEl>
                                        <p:attrNameLst>
                                          <p:attrName>ppt_w</p:attrName>
                                        </p:attrNameLst>
                                      </p:cBhvr>
                                      <p:tavLst>
                                        <p:tav tm="0">
                                          <p:val>
                                            <p:fltVal val="0"/>
                                          </p:val>
                                        </p:tav>
                                        <p:tav tm="100000">
                                          <p:val>
                                            <p:strVal val="#ppt_w"/>
                                          </p:val>
                                        </p:tav>
                                      </p:tavLst>
                                    </p:anim>
                                    <p:anim calcmode="lin" valueType="num">
                                      <p:cBhvr>
                                        <p:cTn id="15" dur="300" fill="hold"/>
                                        <p:tgtEl>
                                          <p:spTgt spid="16"/>
                                        </p:tgtEl>
                                        <p:attrNameLst>
                                          <p:attrName>ppt_h</p:attrName>
                                        </p:attrNameLst>
                                      </p:cBhvr>
                                      <p:tavLst>
                                        <p:tav tm="0">
                                          <p:val>
                                            <p:fltVal val="0"/>
                                          </p:val>
                                        </p:tav>
                                        <p:tav tm="100000">
                                          <p:val>
                                            <p:strVal val="#ppt_h"/>
                                          </p:val>
                                        </p:tav>
                                      </p:tavLst>
                                    </p:anim>
                                    <p:animEffect transition="in" filter="fade">
                                      <p:cBhvr>
                                        <p:cTn id="16" dur="300"/>
                                        <p:tgtEl>
                                          <p:spTgt spid="16"/>
                                        </p:tgtEl>
                                      </p:cBhvr>
                                    </p:animEffect>
                                  </p:childTnLst>
                                </p:cTn>
                              </p:par>
                              <p:par>
                                <p:cTn id="17" presetID="6" presetClass="emph" presetSubtype="0" autoRev="1" fill="hold" grpId="1" nodeType="withEffect">
                                  <p:stCondLst>
                                    <p:cond delay="400"/>
                                  </p:stCondLst>
                                  <p:childTnLst>
                                    <p:animScale>
                                      <p:cBhvr>
                                        <p:cTn id="18" dur="150" fill="hold"/>
                                        <p:tgtEl>
                                          <p:spTgt spid="16"/>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5"/>
                                        </p:tgtEl>
                                        <p:attrNameLst>
                                          <p:attrName>style.visibility</p:attrName>
                                        </p:attrNameLst>
                                      </p:cBhvr>
                                      <p:to>
                                        <p:strVal val="visible"/>
                                      </p:to>
                                    </p:set>
                                    <p:anim calcmode="lin" valueType="num">
                                      <p:cBhvr>
                                        <p:cTn id="21" dur="300" fill="hold"/>
                                        <p:tgtEl>
                                          <p:spTgt spid="5"/>
                                        </p:tgtEl>
                                        <p:attrNameLst>
                                          <p:attrName>ppt_w</p:attrName>
                                        </p:attrNameLst>
                                      </p:cBhvr>
                                      <p:tavLst>
                                        <p:tav tm="0">
                                          <p:val>
                                            <p:fltVal val="0"/>
                                          </p:val>
                                        </p:tav>
                                        <p:tav tm="100000">
                                          <p:val>
                                            <p:strVal val="#ppt_w"/>
                                          </p:val>
                                        </p:tav>
                                      </p:tavLst>
                                    </p:anim>
                                    <p:anim calcmode="lin" valueType="num">
                                      <p:cBhvr>
                                        <p:cTn id="22" dur="300" fill="hold"/>
                                        <p:tgtEl>
                                          <p:spTgt spid="5"/>
                                        </p:tgtEl>
                                        <p:attrNameLst>
                                          <p:attrName>ppt_h</p:attrName>
                                        </p:attrNameLst>
                                      </p:cBhvr>
                                      <p:tavLst>
                                        <p:tav tm="0">
                                          <p:val>
                                            <p:fltVal val="0"/>
                                          </p:val>
                                        </p:tav>
                                        <p:tav tm="100000">
                                          <p:val>
                                            <p:strVal val="#ppt_h"/>
                                          </p:val>
                                        </p:tav>
                                      </p:tavLst>
                                    </p:anim>
                                    <p:animEffect transition="in" filter="fade">
                                      <p:cBhvr>
                                        <p:cTn id="23" dur="300"/>
                                        <p:tgtEl>
                                          <p:spTgt spid="5"/>
                                        </p:tgtEl>
                                      </p:cBhvr>
                                    </p:animEffect>
                                  </p:childTnLst>
                                </p:cTn>
                              </p:par>
                              <p:par>
                                <p:cTn id="24" presetID="6" presetClass="emph" presetSubtype="0" autoRev="1" fill="hold" grpId="1" nodeType="withEffect">
                                  <p:stCondLst>
                                    <p:cond delay="500"/>
                                  </p:stCondLst>
                                  <p:childTnLst>
                                    <p:animScale>
                                      <p:cBhvr>
                                        <p:cTn id="25" dur="150" fill="hold"/>
                                        <p:tgtEl>
                                          <p:spTgt spid="5"/>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300" fill="hold"/>
                                        <p:tgtEl>
                                          <p:spTgt spid="18"/>
                                        </p:tgtEl>
                                        <p:attrNameLst>
                                          <p:attrName>ppt_w</p:attrName>
                                        </p:attrNameLst>
                                      </p:cBhvr>
                                      <p:tavLst>
                                        <p:tav tm="0">
                                          <p:val>
                                            <p:fltVal val="0"/>
                                          </p:val>
                                        </p:tav>
                                        <p:tav tm="100000">
                                          <p:val>
                                            <p:strVal val="#ppt_w"/>
                                          </p:val>
                                        </p:tav>
                                      </p:tavLst>
                                    </p:anim>
                                    <p:anim calcmode="lin" valueType="num">
                                      <p:cBhvr>
                                        <p:cTn id="29" dur="300" fill="hold"/>
                                        <p:tgtEl>
                                          <p:spTgt spid="18"/>
                                        </p:tgtEl>
                                        <p:attrNameLst>
                                          <p:attrName>ppt_h</p:attrName>
                                        </p:attrNameLst>
                                      </p:cBhvr>
                                      <p:tavLst>
                                        <p:tav tm="0">
                                          <p:val>
                                            <p:fltVal val="0"/>
                                          </p:val>
                                        </p:tav>
                                        <p:tav tm="100000">
                                          <p:val>
                                            <p:strVal val="#ppt_h"/>
                                          </p:val>
                                        </p:tav>
                                      </p:tavLst>
                                    </p:anim>
                                    <p:animEffect transition="in" filter="fade">
                                      <p:cBhvr>
                                        <p:cTn id="30" dur="300"/>
                                        <p:tgtEl>
                                          <p:spTgt spid="18"/>
                                        </p:tgtEl>
                                      </p:cBhvr>
                                    </p:animEffect>
                                  </p:childTnLst>
                                </p:cTn>
                              </p:par>
                              <p:par>
                                <p:cTn id="31" presetID="6" presetClass="emph" presetSubtype="0" autoRev="1" fill="hold" grpId="1" nodeType="withEffect">
                                  <p:stCondLst>
                                    <p:cond delay="800"/>
                                  </p:stCondLst>
                                  <p:childTnLst>
                                    <p:animScale>
                                      <p:cBhvr>
                                        <p:cTn id="32" dur="150" fill="hold"/>
                                        <p:tgtEl>
                                          <p:spTgt spid="18"/>
                                        </p:tgtEl>
                                      </p:cBhvr>
                                      <p:by x="110000" y="110000"/>
                                    </p:animScale>
                                  </p:childTnLst>
                                </p:cTn>
                              </p:par>
                              <p:par>
                                <p:cTn id="33" presetID="53" presetClass="entr" presetSubtype="16" fill="hold" grpId="0" nodeType="withEffect">
                                  <p:stCondLst>
                                    <p:cond delay="6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300" fill="hold"/>
                                        <p:tgtEl>
                                          <p:spTgt spid="17"/>
                                        </p:tgtEl>
                                        <p:attrNameLst>
                                          <p:attrName>ppt_w</p:attrName>
                                        </p:attrNameLst>
                                      </p:cBhvr>
                                      <p:tavLst>
                                        <p:tav tm="0">
                                          <p:val>
                                            <p:fltVal val="0"/>
                                          </p:val>
                                        </p:tav>
                                        <p:tav tm="100000">
                                          <p:val>
                                            <p:strVal val="#ppt_w"/>
                                          </p:val>
                                        </p:tav>
                                      </p:tavLst>
                                    </p:anim>
                                    <p:anim calcmode="lin" valueType="num">
                                      <p:cBhvr>
                                        <p:cTn id="36" dur="300" fill="hold"/>
                                        <p:tgtEl>
                                          <p:spTgt spid="17"/>
                                        </p:tgtEl>
                                        <p:attrNameLst>
                                          <p:attrName>ppt_h</p:attrName>
                                        </p:attrNameLst>
                                      </p:cBhvr>
                                      <p:tavLst>
                                        <p:tav tm="0">
                                          <p:val>
                                            <p:fltVal val="0"/>
                                          </p:val>
                                        </p:tav>
                                        <p:tav tm="100000">
                                          <p:val>
                                            <p:strVal val="#ppt_h"/>
                                          </p:val>
                                        </p:tav>
                                      </p:tavLst>
                                    </p:anim>
                                    <p:animEffect transition="in" filter="fade">
                                      <p:cBhvr>
                                        <p:cTn id="37" dur="300"/>
                                        <p:tgtEl>
                                          <p:spTgt spid="17"/>
                                        </p:tgtEl>
                                      </p:cBhvr>
                                    </p:animEffect>
                                  </p:childTnLst>
                                </p:cTn>
                              </p:par>
                              <p:par>
                                <p:cTn id="38" presetID="6" presetClass="emph" presetSubtype="0" autoRev="1" fill="hold" grpId="1" nodeType="withEffect">
                                  <p:stCondLst>
                                    <p:cond delay="900"/>
                                  </p:stCondLst>
                                  <p:childTnLst>
                                    <p:animScale>
                                      <p:cBhvr>
                                        <p:cTn id="39" dur="150" fill="hold"/>
                                        <p:tgtEl>
                                          <p:spTgt spid="17"/>
                                        </p:tgtEl>
                                      </p:cBhvr>
                                      <p:by x="110000" y="110000"/>
                                    </p:animScale>
                                  </p:childTnLst>
                                </p:cTn>
                              </p:par>
                              <p:par>
                                <p:cTn id="40" presetID="53" presetClass="entr" presetSubtype="16" fill="hold" grpId="0" nodeType="withEffect">
                                  <p:stCondLst>
                                    <p:cond delay="7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ppt_w</p:attrName>
                                        </p:attrNameLst>
                                      </p:cBhvr>
                                      <p:tavLst>
                                        <p:tav tm="0">
                                          <p:val>
                                            <p:fltVal val="0"/>
                                          </p:val>
                                        </p:tav>
                                        <p:tav tm="100000">
                                          <p:val>
                                            <p:strVal val="#ppt_w"/>
                                          </p:val>
                                        </p:tav>
                                      </p:tavLst>
                                    </p:anim>
                                    <p:anim calcmode="lin" valueType="num">
                                      <p:cBhvr>
                                        <p:cTn id="43" dur="300" fill="hold"/>
                                        <p:tgtEl>
                                          <p:spTgt spid="19"/>
                                        </p:tgtEl>
                                        <p:attrNameLst>
                                          <p:attrName>ppt_h</p:attrName>
                                        </p:attrNameLst>
                                      </p:cBhvr>
                                      <p:tavLst>
                                        <p:tav tm="0">
                                          <p:val>
                                            <p:fltVal val="0"/>
                                          </p:val>
                                        </p:tav>
                                        <p:tav tm="100000">
                                          <p:val>
                                            <p:strVal val="#ppt_h"/>
                                          </p:val>
                                        </p:tav>
                                      </p:tavLst>
                                    </p:anim>
                                    <p:animEffect transition="in" filter="fade">
                                      <p:cBhvr>
                                        <p:cTn id="44" dur="300"/>
                                        <p:tgtEl>
                                          <p:spTgt spid="19"/>
                                        </p:tgtEl>
                                      </p:cBhvr>
                                    </p:animEffect>
                                  </p:childTnLst>
                                </p:cTn>
                              </p:par>
                              <p:par>
                                <p:cTn id="45" presetID="6" presetClass="emph" presetSubtype="0" autoRev="1" fill="hold" grpId="1" nodeType="withEffect">
                                  <p:stCondLst>
                                    <p:cond delay="1000"/>
                                  </p:stCondLst>
                                  <p:childTnLst>
                                    <p:animScale>
                                      <p:cBhvr>
                                        <p:cTn id="46" dur="150" fill="hold"/>
                                        <p:tgtEl>
                                          <p:spTgt spid="19"/>
                                        </p:tgtEl>
                                      </p:cBhvr>
                                      <p:by x="110000" y="110000"/>
                                    </p:animScale>
                                  </p:childTnLst>
                                </p:cTn>
                              </p:par>
                              <p:par>
                                <p:cTn id="47" presetID="53" presetClass="entr" presetSubtype="16" fill="hold" grpId="0" nodeType="withEffect">
                                  <p:stCondLst>
                                    <p:cond delay="10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300" fill="hold"/>
                                        <p:tgtEl>
                                          <p:spTgt spid="21"/>
                                        </p:tgtEl>
                                        <p:attrNameLst>
                                          <p:attrName>ppt_w</p:attrName>
                                        </p:attrNameLst>
                                      </p:cBhvr>
                                      <p:tavLst>
                                        <p:tav tm="0">
                                          <p:val>
                                            <p:fltVal val="0"/>
                                          </p:val>
                                        </p:tav>
                                        <p:tav tm="100000">
                                          <p:val>
                                            <p:strVal val="#ppt_w"/>
                                          </p:val>
                                        </p:tav>
                                      </p:tavLst>
                                    </p:anim>
                                    <p:anim calcmode="lin" valueType="num">
                                      <p:cBhvr>
                                        <p:cTn id="50" dur="300" fill="hold"/>
                                        <p:tgtEl>
                                          <p:spTgt spid="21"/>
                                        </p:tgtEl>
                                        <p:attrNameLst>
                                          <p:attrName>ppt_h</p:attrName>
                                        </p:attrNameLst>
                                      </p:cBhvr>
                                      <p:tavLst>
                                        <p:tav tm="0">
                                          <p:val>
                                            <p:fltVal val="0"/>
                                          </p:val>
                                        </p:tav>
                                        <p:tav tm="100000">
                                          <p:val>
                                            <p:strVal val="#ppt_h"/>
                                          </p:val>
                                        </p:tav>
                                      </p:tavLst>
                                    </p:anim>
                                    <p:animEffect transition="in" filter="fade">
                                      <p:cBhvr>
                                        <p:cTn id="51" dur="300"/>
                                        <p:tgtEl>
                                          <p:spTgt spid="21"/>
                                        </p:tgtEl>
                                      </p:cBhvr>
                                    </p:animEffect>
                                  </p:childTnLst>
                                </p:cTn>
                              </p:par>
                              <p:par>
                                <p:cTn id="52" presetID="6" presetClass="emph" presetSubtype="0" autoRev="1" fill="hold" grpId="1" nodeType="withEffect">
                                  <p:stCondLst>
                                    <p:cond delay="1300"/>
                                  </p:stCondLst>
                                  <p:childTnLst>
                                    <p:animScale>
                                      <p:cBhvr>
                                        <p:cTn id="53" dur="150" fill="hold"/>
                                        <p:tgtEl>
                                          <p:spTgt spid="21"/>
                                        </p:tgtEl>
                                      </p:cBhvr>
                                      <p:by x="110000" y="110000"/>
                                    </p:animScale>
                                  </p:childTnLst>
                                </p:cTn>
                              </p:par>
                              <p:par>
                                <p:cTn id="54" presetID="53" presetClass="entr" presetSubtype="16" fill="hold" grpId="0" nodeType="withEffect">
                                  <p:stCondLst>
                                    <p:cond delay="11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300" fill="hold"/>
                                        <p:tgtEl>
                                          <p:spTgt spid="20"/>
                                        </p:tgtEl>
                                        <p:attrNameLst>
                                          <p:attrName>ppt_w</p:attrName>
                                        </p:attrNameLst>
                                      </p:cBhvr>
                                      <p:tavLst>
                                        <p:tav tm="0">
                                          <p:val>
                                            <p:fltVal val="0"/>
                                          </p:val>
                                        </p:tav>
                                        <p:tav tm="100000">
                                          <p:val>
                                            <p:strVal val="#ppt_w"/>
                                          </p:val>
                                        </p:tav>
                                      </p:tavLst>
                                    </p:anim>
                                    <p:anim calcmode="lin" valueType="num">
                                      <p:cBhvr>
                                        <p:cTn id="57" dur="300" fill="hold"/>
                                        <p:tgtEl>
                                          <p:spTgt spid="20"/>
                                        </p:tgtEl>
                                        <p:attrNameLst>
                                          <p:attrName>ppt_h</p:attrName>
                                        </p:attrNameLst>
                                      </p:cBhvr>
                                      <p:tavLst>
                                        <p:tav tm="0">
                                          <p:val>
                                            <p:fltVal val="0"/>
                                          </p:val>
                                        </p:tav>
                                        <p:tav tm="100000">
                                          <p:val>
                                            <p:strVal val="#ppt_h"/>
                                          </p:val>
                                        </p:tav>
                                      </p:tavLst>
                                    </p:anim>
                                    <p:animEffect transition="in" filter="fade">
                                      <p:cBhvr>
                                        <p:cTn id="58" dur="300"/>
                                        <p:tgtEl>
                                          <p:spTgt spid="20"/>
                                        </p:tgtEl>
                                      </p:cBhvr>
                                    </p:animEffect>
                                  </p:childTnLst>
                                </p:cTn>
                              </p:par>
                              <p:par>
                                <p:cTn id="59" presetID="6" presetClass="emph" presetSubtype="0" autoRev="1" fill="hold" grpId="1" nodeType="withEffect">
                                  <p:stCondLst>
                                    <p:cond delay="1400"/>
                                  </p:stCondLst>
                                  <p:childTnLst>
                                    <p:animScale>
                                      <p:cBhvr>
                                        <p:cTn id="60" dur="150" fill="hold"/>
                                        <p:tgtEl>
                                          <p:spTgt spid="20"/>
                                        </p:tgtEl>
                                      </p:cBhvr>
                                      <p:by x="110000" y="110000"/>
                                    </p:animScale>
                                  </p:childTnLst>
                                </p:cTn>
                              </p:par>
                              <p:par>
                                <p:cTn id="61" presetID="53" presetClass="entr" presetSubtype="16" fill="hold" grpId="0" nodeType="withEffect">
                                  <p:stCondLst>
                                    <p:cond delay="1200"/>
                                  </p:stCondLst>
                                  <p:childTnLst>
                                    <p:set>
                                      <p:cBhvr>
                                        <p:cTn id="62" dur="1" fill="hold">
                                          <p:stCondLst>
                                            <p:cond delay="0"/>
                                          </p:stCondLst>
                                        </p:cTn>
                                        <p:tgtEl>
                                          <p:spTgt spid="22"/>
                                        </p:tgtEl>
                                        <p:attrNameLst>
                                          <p:attrName>style.visibility</p:attrName>
                                        </p:attrNameLst>
                                      </p:cBhvr>
                                      <p:to>
                                        <p:strVal val="visible"/>
                                      </p:to>
                                    </p:set>
                                    <p:anim calcmode="lin" valueType="num">
                                      <p:cBhvr>
                                        <p:cTn id="63" dur="300" fill="hold"/>
                                        <p:tgtEl>
                                          <p:spTgt spid="22"/>
                                        </p:tgtEl>
                                        <p:attrNameLst>
                                          <p:attrName>ppt_w</p:attrName>
                                        </p:attrNameLst>
                                      </p:cBhvr>
                                      <p:tavLst>
                                        <p:tav tm="0">
                                          <p:val>
                                            <p:fltVal val="0"/>
                                          </p:val>
                                        </p:tav>
                                        <p:tav tm="100000">
                                          <p:val>
                                            <p:strVal val="#ppt_w"/>
                                          </p:val>
                                        </p:tav>
                                      </p:tavLst>
                                    </p:anim>
                                    <p:anim calcmode="lin" valueType="num">
                                      <p:cBhvr>
                                        <p:cTn id="64" dur="300" fill="hold"/>
                                        <p:tgtEl>
                                          <p:spTgt spid="22"/>
                                        </p:tgtEl>
                                        <p:attrNameLst>
                                          <p:attrName>ppt_h</p:attrName>
                                        </p:attrNameLst>
                                      </p:cBhvr>
                                      <p:tavLst>
                                        <p:tav tm="0">
                                          <p:val>
                                            <p:fltVal val="0"/>
                                          </p:val>
                                        </p:tav>
                                        <p:tav tm="100000">
                                          <p:val>
                                            <p:strVal val="#ppt_h"/>
                                          </p:val>
                                        </p:tav>
                                      </p:tavLst>
                                    </p:anim>
                                    <p:animEffect transition="in" filter="fade">
                                      <p:cBhvr>
                                        <p:cTn id="65" dur="300"/>
                                        <p:tgtEl>
                                          <p:spTgt spid="22"/>
                                        </p:tgtEl>
                                      </p:cBhvr>
                                    </p:animEffect>
                                  </p:childTnLst>
                                </p:cTn>
                              </p:par>
                              <p:par>
                                <p:cTn id="66" presetID="6" presetClass="emph" presetSubtype="0" autoRev="1" fill="hold" grpId="1" nodeType="withEffect">
                                  <p:stCondLst>
                                    <p:cond delay="1500"/>
                                  </p:stCondLst>
                                  <p:childTnLst>
                                    <p:animScale>
                                      <p:cBhvr>
                                        <p:cTn id="67" dur="150" fill="hold"/>
                                        <p:tgtEl>
                                          <p:spTgt spid="22"/>
                                        </p:tgtEl>
                                      </p:cBhvr>
                                      <p:by x="110000" y="110000"/>
                                    </p:animScale>
                                  </p:childTnLst>
                                </p:cTn>
                              </p:par>
                              <p:par>
                                <p:cTn id="68" presetID="53" presetClass="entr" presetSubtype="16" fill="hold" grpId="0" nodeType="withEffect">
                                  <p:stCondLst>
                                    <p:cond delay="1500"/>
                                  </p:stCondLst>
                                  <p:childTnLst>
                                    <p:set>
                                      <p:cBhvr>
                                        <p:cTn id="69" dur="1" fill="hold">
                                          <p:stCondLst>
                                            <p:cond delay="0"/>
                                          </p:stCondLst>
                                        </p:cTn>
                                        <p:tgtEl>
                                          <p:spTgt spid="24"/>
                                        </p:tgtEl>
                                        <p:attrNameLst>
                                          <p:attrName>style.visibility</p:attrName>
                                        </p:attrNameLst>
                                      </p:cBhvr>
                                      <p:to>
                                        <p:strVal val="visible"/>
                                      </p:to>
                                    </p:set>
                                    <p:anim calcmode="lin" valueType="num">
                                      <p:cBhvr>
                                        <p:cTn id="70" dur="300" fill="hold"/>
                                        <p:tgtEl>
                                          <p:spTgt spid="24"/>
                                        </p:tgtEl>
                                        <p:attrNameLst>
                                          <p:attrName>ppt_w</p:attrName>
                                        </p:attrNameLst>
                                      </p:cBhvr>
                                      <p:tavLst>
                                        <p:tav tm="0">
                                          <p:val>
                                            <p:fltVal val="0"/>
                                          </p:val>
                                        </p:tav>
                                        <p:tav tm="100000">
                                          <p:val>
                                            <p:strVal val="#ppt_w"/>
                                          </p:val>
                                        </p:tav>
                                      </p:tavLst>
                                    </p:anim>
                                    <p:anim calcmode="lin" valueType="num">
                                      <p:cBhvr>
                                        <p:cTn id="71" dur="300" fill="hold"/>
                                        <p:tgtEl>
                                          <p:spTgt spid="24"/>
                                        </p:tgtEl>
                                        <p:attrNameLst>
                                          <p:attrName>ppt_h</p:attrName>
                                        </p:attrNameLst>
                                      </p:cBhvr>
                                      <p:tavLst>
                                        <p:tav tm="0">
                                          <p:val>
                                            <p:fltVal val="0"/>
                                          </p:val>
                                        </p:tav>
                                        <p:tav tm="100000">
                                          <p:val>
                                            <p:strVal val="#ppt_h"/>
                                          </p:val>
                                        </p:tav>
                                      </p:tavLst>
                                    </p:anim>
                                    <p:animEffect transition="in" filter="fade">
                                      <p:cBhvr>
                                        <p:cTn id="72" dur="300"/>
                                        <p:tgtEl>
                                          <p:spTgt spid="24"/>
                                        </p:tgtEl>
                                      </p:cBhvr>
                                    </p:animEffect>
                                  </p:childTnLst>
                                </p:cTn>
                              </p:par>
                              <p:par>
                                <p:cTn id="73" presetID="6" presetClass="emph" presetSubtype="0" autoRev="1" fill="hold" grpId="1" nodeType="withEffect">
                                  <p:stCondLst>
                                    <p:cond delay="1800"/>
                                  </p:stCondLst>
                                  <p:childTnLst>
                                    <p:animScale>
                                      <p:cBhvr>
                                        <p:cTn id="74" dur="150" fill="hold"/>
                                        <p:tgtEl>
                                          <p:spTgt spid="24"/>
                                        </p:tgtEl>
                                      </p:cBhvr>
                                      <p:by x="110000" y="110000"/>
                                    </p:animScale>
                                  </p:childTnLst>
                                </p:cTn>
                              </p:par>
                              <p:par>
                                <p:cTn id="75" presetID="53" presetClass="entr" presetSubtype="16" fill="hold" grpId="0" nodeType="withEffect">
                                  <p:stCondLst>
                                    <p:cond delay="1600"/>
                                  </p:stCondLst>
                                  <p:childTnLst>
                                    <p:set>
                                      <p:cBhvr>
                                        <p:cTn id="76" dur="1" fill="hold">
                                          <p:stCondLst>
                                            <p:cond delay="0"/>
                                          </p:stCondLst>
                                        </p:cTn>
                                        <p:tgtEl>
                                          <p:spTgt spid="23"/>
                                        </p:tgtEl>
                                        <p:attrNameLst>
                                          <p:attrName>style.visibility</p:attrName>
                                        </p:attrNameLst>
                                      </p:cBhvr>
                                      <p:to>
                                        <p:strVal val="visible"/>
                                      </p:to>
                                    </p:set>
                                    <p:anim calcmode="lin" valueType="num">
                                      <p:cBhvr>
                                        <p:cTn id="77" dur="300" fill="hold"/>
                                        <p:tgtEl>
                                          <p:spTgt spid="23"/>
                                        </p:tgtEl>
                                        <p:attrNameLst>
                                          <p:attrName>ppt_w</p:attrName>
                                        </p:attrNameLst>
                                      </p:cBhvr>
                                      <p:tavLst>
                                        <p:tav tm="0">
                                          <p:val>
                                            <p:fltVal val="0"/>
                                          </p:val>
                                        </p:tav>
                                        <p:tav tm="100000">
                                          <p:val>
                                            <p:strVal val="#ppt_w"/>
                                          </p:val>
                                        </p:tav>
                                      </p:tavLst>
                                    </p:anim>
                                    <p:anim calcmode="lin" valueType="num">
                                      <p:cBhvr>
                                        <p:cTn id="78" dur="300" fill="hold"/>
                                        <p:tgtEl>
                                          <p:spTgt spid="23"/>
                                        </p:tgtEl>
                                        <p:attrNameLst>
                                          <p:attrName>ppt_h</p:attrName>
                                        </p:attrNameLst>
                                      </p:cBhvr>
                                      <p:tavLst>
                                        <p:tav tm="0">
                                          <p:val>
                                            <p:fltVal val="0"/>
                                          </p:val>
                                        </p:tav>
                                        <p:tav tm="100000">
                                          <p:val>
                                            <p:strVal val="#ppt_h"/>
                                          </p:val>
                                        </p:tav>
                                      </p:tavLst>
                                    </p:anim>
                                    <p:animEffect transition="in" filter="fade">
                                      <p:cBhvr>
                                        <p:cTn id="79" dur="300"/>
                                        <p:tgtEl>
                                          <p:spTgt spid="23"/>
                                        </p:tgtEl>
                                      </p:cBhvr>
                                    </p:animEffect>
                                  </p:childTnLst>
                                </p:cTn>
                              </p:par>
                              <p:par>
                                <p:cTn id="80" presetID="6" presetClass="emph" presetSubtype="0" autoRev="1" fill="hold" grpId="1" nodeType="withEffect">
                                  <p:stCondLst>
                                    <p:cond delay="1900"/>
                                  </p:stCondLst>
                                  <p:childTnLst>
                                    <p:animScale>
                                      <p:cBhvr>
                                        <p:cTn id="81" dur="150" fill="hold"/>
                                        <p:tgtEl>
                                          <p:spTgt spid="23"/>
                                        </p:tgtEl>
                                      </p:cBhvr>
                                      <p:by x="110000" y="110000"/>
                                    </p:animScale>
                                  </p:childTnLst>
                                </p:cTn>
                              </p:par>
                              <p:par>
                                <p:cTn id="82" presetID="53" presetClass="entr" presetSubtype="16" fill="hold" grpId="0" nodeType="withEffect">
                                  <p:stCondLst>
                                    <p:cond delay="17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300" fill="hold"/>
                                        <p:tgtEl>
                                          <p:spTgt spid="25"/>
                                        </p:tgtEl>
                                        <p:attrNameLst>
                                          <p:attrName>ppt_w</p:attrName>
                                        </p:attrNameLst>
                                      </p:cBhvr>
                                      <p:tavLst>
                                        <p:tav tm="0">
                                          <p:val>
                                            <p:fltVal val="0"/>
                                          </p:val>
                                        </p:tav>
                                        <p:tav tm="100000">
                                          <p:val>
                                            <p:strVal val="#ppt_w"/>
                                          </p:val>
                                        </p:tav>
                                      </p:tavLst>
                                    </p:anim>
                                    <p:anim calcmode="lin" valueType="num">
                                      <p:cBhvr>
                                        <p:cTn id="85" dur="300" fill="hold"/>
                                        <p:tgtEl>
                                          <p:spTgt spid="25"/>
                                        </p:tgtEl>
                                        <p:attrNameLst>
                                          <p:attrName>ppt_h</p:attrName>
                                        </p:attrNameLst>
                                      </p:cBhvr>
                                      <p:tavLst>
                                        <p:tav tm="0">
                                          <p:val>
                                            <p:fltVal val="0"/>
                                          </p:val>
                                        </p:tav>
                                        <p:tav tm="100000">
                                          <p:val>
                                            <p:strVal val="#ppt_h"/>
                                          </p:val>
                                        </p:tav>
                                      </p:tavLst>
                                    </p:anim>
                                    <p:animEffect transition="in" filter="fade">
                                      <p:cBhvr>
                                        <p:cTn id="86" dur="300"/>
                                        <p:tgtEl>
                                          <p:spTgt spid="25"/>
                                        </p:tgtEl>
                                      </p:cBhvr>
                                    </p:animEffect>
                                  </p:childTnLst>
                                </p:cTn>
                              </p:par>
                              <p:par>
                                <p:cTn id="87" presetID="6" presetClass="emph" presetSubtype="0" autoRev="1" fill="hold" grpId="1" nodeType="withEffect">
                                  <p:stCondLst>
                                    <p:cond delay="2000"/>
                                  </p:stCondLst>
                                  <p:childTnLst>
                                    <p:animScale>
                                      <p:cBhvr>
                                        <p:cTn id="88" dur="150" fill="hold"/>
                                        <p:tgtEl>
                                          <p:spTgt spid="25"/>
                                        </p:tgtEl>
                                      </p:cBhvr>
                                      <p:by x="110000" y="110000"/>
                                    </p:animScale>
                                  </p:childTnLst>
                                </p:cTn>
                              </p:par>
                              <p:par>
                                <p:cTn id="89" presetID="2" presetClass="entr" presetSubtype="4" fill="hold" grpId="0" nodeType="withEffect">
                                  <p:stCondLst>
                                    <p:cond delay="20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600" fill="hold"/>
                                        <p:tgtEl>
                                          <p:spTgt spid="26"/>
                                        </p:tgtEl>
                                        <p:attrNameLst>
                                          <p:attrName>ppt_x</p:attrName>
                                        </p:attrNameLst>
                                      </p:cBhvr>
                                      <p:tavLst>
                                        <p:tav tm="0">
                                          <p:val>
                                            <p:strVal val="#ppt_x"/>
                                          </p:val>
                                        </p:tav>
                                        <p:tav tm="100000">
                                          <p:val>
                                            <p:strVal val="#ppt_x"/>
                                          </p:val>
                                        </p:tav>
                                      </p:tavLst>
                                    </p:anim>
                                    <p:anim calcmode="lin" valueType="num">
                                      <p:cBhvr additive="base">
                                        <p:cTn id="92" dur="6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210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600" fill="hold"/>
                                        <p:tgtEl>
                                          <p:spTgt spid="28"/>
                                        </p:tgtEl>
                                        <p:attrNameLst>
                                          <p:attrName>ppt_x</p:attrName>
                                        </p:attrNameLst>
                                      </p:cBhvr>
                                      <p:tavLst>
                                        <p:tav tm="0">
                                          <p:val>
                                            <p:strVal val="#ppt_x"/>
                                          </p:val>
                                        </p:tav>
                                        <p:tav tm="100000">
                                          <p:val>
                                            <p:strVal val="#ppt_x"/>
                                          </p:val>
                                        </p:tav>
                                      </p:tavLst>
                                    </p:anim>
                                    <p:anim calcmode="lin" valueType="num">
                                      <p:cBhvr additive="base">
                                        <p:cTn id="96" dur="600" fill="hold"/>
                                        <p:tgtEl>
                                          <p:spTgt spid="28"/>
                                        </p:tgtEl>
                                        <p:attrNameLst>
                                          <p:attrName>ppt_y</p:attrName>
                                        </p:attrNameLst>
                                      </p:cBhvr>
                                      <p:tavLst>
                                        <p:tav tm="0">
                                          <p:val>
                                            <p:strVal val="1+#ppt_h/2"/>
                                          </p:val>
                                        </p:tav>
                                        <p:tav tm="100000">
                                          <p:val>
                                            <p:strVal val="#ppt_y"/>
                                          </p:val>
                                        </p:tav>
                                      </p:tavLst>
                                    </p:anim>
                                  </p:childTnLst>
                                </p:cTn>
                              </p:par>
                              <p:par>
                                <p:cTn id="97" presetID="53" presetClass="entr" presetSubtype="16" fill="hold" grpId="0" nodeType="withEffect">
                                  <p:stCondLst>
                                    <p:cond delay="1100"/>
                                  </p:stCondLst>
                                  <p:childTnLst>
                                    <p:set>
                                      <p:cBhvr>
                                        <p:cTn id="98" dur="1" fill="hold">
                                          <p:stCondLst>
                                            <p:cond delay="0"/>
                                          </p:stCondLst>
                                        </p:cTn>
                                        <p:tgtEl>
                                          <p:spTgt spid="43"/>
                                        </p:tgtEl>
                                        <p:attrNameLst>
                                          <p:attrName>style.visibility</p:attrName>
                                        </p:attrNameLst>
                                      </p:cBhvr>
                                      <p:to>
                                        <p:strVal val="visible"/>
                                      </p:to>
                                    </p:set>
                                    <p:anim calcmode="lin" valueType="num">
                                      <p:cBhvr>
                                        <p:cTn id="99" dur="300" fill="hold"/>
                                        <p:tgtEl>
                                          <p:spTgt spid="43"/>
                                        </p:tgtEl>
                                        <p:attrNameLst>
                                          <p:attrName>ppt_w</p:attrName>
                                        </p:attrNameLst>
                                      </p:cBhvr>
                                      <p:tavLst>
                                        <p:tav tm="0">
                                          <p:val>
                                            <p:fltVal val="0"/>
                                          </p:val>
                                        </p:tav>
                                        <p:tav tm="100000">
                                          <p:val>
                                            <p:strVal val="#ppt_w"/>
                                          </p:val>
                                        </p:tav>
                                      </p:tavLst>
                                    </p:anim>
                                    <p:anim calcmode="lin" valueType="num">
                                      <p:cBhvr>
                                        <p:cTn id="100" dur="300" fill="hold"/>
                                        <p:tgtEl>
                                          <p:spTgt spid="43"/>
                                        </p:tgtEl>
                                        <p:attrNameLst>
                                          <p:attrName>ppt_h</p:attrName>
                                        </p:attrNameLst>
                                      </p:cBhvr>
                                      <p:tavLst>
                                        <p:tav tm="0">
                                          <p:val>
                                            <p:fltVal val="0"/>
                                          </p:val>
                                        </p:tav>
                                        <p:tav tm="100000">
                                          <p:val>
                                            <p:strVal val="#ppt_h"/>
                                          </p:val>
                                        </p:tav>
                                      </p:tavLst>
                                    </p:anim>
                                    <p:animEffect transition="in" filter="fade">
                                      <p:cBhvr>
                                        <p:cTn id="101" dur="300"/>
                                        <p:tgtEl>
                                          <p:spTgt spid="43"/>
                                        </p:tgtEl>
                                      </p:cBhvr>
                                    </p:animEffect>
                                  </p:childTnLst>
                                </p:cTn>
                              </p:par>
                              <p:par>
                                <p:cTn id="102" presetID="6" presetClass="emph" presetSubtype="0" autoRev="1" fill="hold" grpId="1" nodeType="withEffect">
                                  <p:stCondLst>
                                    <p:cond delay="1400"/>
                                  </p:stCondLst>
                                  <p:childTnLst>
                                    <p:animScale>
                                      <p:cBhvr>
                                        <p:cTn id="103" dur="150" fill="hold"/>
                                        <p:tgtEl>
                                          <p:spTgt spid="43"/>
                                        </p:tgtEl>
                                      </p:cBhvr>
                                      <p:by x="110000" y="110000"/>
                                    </p:animScale>
                                  </p:childTnLst>
                                </p:cTn>
                              </p:par>
                              <p:par>
                                <p:cTn id="104" presetID="53" presetClass="entr" presetSubtype="16" fill="hold" grpId="0" nodeType="withEffect">
                                  <p:stCondLst>
                                    <p:cond delay="60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300" fill="hold"/>
                                        <p:tgtEl>
                                          <p:spTgt spid="44"/>
                                        </p:tgtEl>
                                        <p:attrNameLst>
                                          <p:attrName>ppt_w</p:attrName>
                                        </p:attrNameLst>
                                      </p:cBhvr>
                                      <p:tavLst>
                                        <p:tav tm="0">
                                          <p:val>
                                            <p:fltVal val="0"/>
                                          </p:val>
                                        </p:tav>
                                        <p:tav tm="100000">
                                          <p:val>
                                            <p:strVal val="#ppt_w"/>
                                          </p:val>
                                        </p:tav>
                                      </p:tavLst>
                                    </p:anim>
                                    <p:anim calcmode="lin" valueType="num">
                                      <p:cBhvr>
                                        <p:cTn id="107" dur="300" fill="hold"/>
                                        <p:tgtEl>
                                          <p:spTgt spid="44"/>
                                        </p:tgtEl>
                                        <p:attrNameLst>
                                          <p:attrName>ppt_h</p:attrName>
                                        </p:attrNameLst>
                                      </p:cBhvr>
                                      <p:tavLst>
                                        <p:tav tm="0">
                                          <p:val>
                                            <p:fltVal val="0"/>
                                          </p:val>
                                        </p:tav>
                                        <p:tav tm="100000">
                                          <p:val>
                                            <p:strVal val="#ppt_h"/>
                                          </p:val>
                                        </p:tav>
                                      </p:tavLst>
                                    </p:anim>
                                    <p:animEffect transition="in" filter="fade">
                                      <p:cBhvr>
                                        <p:cTn id="108" dur="300"/>
                                        <p:tgtEl>
                                          <p:spTgt spid="44"/>
                                        </p:tgtEl>
                                      </p:cBhvr>
                                    </p:animEffect>
                                  </p:childTnLst>
                                </p:cTn>
                              </p:par>
                              <p:par>
                                <p:cTn id="109" presetID="6" presetClass="emph" presetSubtype="0" autoRev="1" fill="hold" grpId="1" nodeType="withEffect">
                                  <p:stCondLst>
                                    <p:cond delay="900"/>
                                  </p:stCondLst>
                                  <p:childTnLst>
                                    <p:animScale>
                                      <p:cBhvr>
                                        <p:cTn id="110" dur="150" fill="hold"/>
                                        <p:tgtEl>
                                          <p:spTgt spid="44"/>
                                        </p:tgtEl>
                                      </p:cBhvr>
                                      <p:by x="110000" y="110000"/>
                                    </p:animScale>
                                  </p:childTnLst>
                                </p:cTn>
                              </p:par>
                              <p:par>
                                <p:cTn id="111" presetID="53" presetClass="entr" presetSubtype="16" fill="hold" grpId="0" nodeType="withEffect">
                                  <p:stCondLst>
                                    <p:cond delay="10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300" fill="hold"/>
                                        <p:tgtEl>
                                          <p:spTgt spid="45"/>
                                        </p:tgtEl>
                                        <p:attrNameLst>
                                          <p:attrName>ppt_w</p:attrName>
                                        </p:attrNameLst>
                                      </p:cBhvr>
                                      <p:tavLst>
                                        <p:tav tm="0">
                                          <p:val>
                                            <p:fltVal val="0"/>
                                          </p:val>
                                        </p:tav>
                                        <p:tav tm="100000">
                                          <p:val>
                                            <p:strVal val="#ppt_w"/>
                                          </p:val>
                                        </p:tav>
                                      </p:tavLst>
                                    </p:anim>
                                    <p:anim calcmode="lin" valueType="num">
                                      <p:cBhvr>
                                        <p:cTn id="114" dur="300" fill="hold"/>
                                        <p:tgtEl>
                                          <p:spTgt spid="45"/>
                                        </p:tgtEl>
                                        <p:attrNameLst>
                                          <p:attrName>ppt_h</p:attrName>
                                        </p:attrNameLst>
                                      </p:cBhvr>
                                      <p:tavLst>
                                        <p:tav tm="0">
                                          <p:val>
                                            <p:fltVal val="0"/>
                                          </p:val>
                                        </p:tav>
                                        <p:tav tm="100000">
                                          <p:val>
                                            <p:strVal val="#ppt_h"/>
                                          </p:val>
                                        </p:tav>
                                      </p:tavLst>
                                    </p:anim>
                                    <p:animEffect transition="in" filter="fade">
                                      <p:cBhvr>
                                        <p:cTn id="115" dur="300"/>
                                        <p:tgtEl>
                                          <p:spTgt spid="45"/>
                                        </p:tgtEl>
                                      </p:cBhvr>
                                    </p:animEffect>
                                  </p:childTnLst>
                                </p:cTn>
                              </p:par>
                              <p:par>
                                <p:cTn id="116" presetID="6" presetClass="emph" presetSubtype="0" autoRev="1" fill="hold" grpId="1" nodeType="withEffect">
                                  <p:stCondLst>
                                    <p:cond delay="400"/>
                                  </p:stCondLst>
                                  <p:childTnLst>
                                    <p:animScale>
                                      <p:cBhvr>
                                        <p:cTn id="117" dur="150" fill="hold"/>
                                        <p:tgtEl>
                                          <p:spTgt spid="4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0" grpId="0" animBg="1"/>
      <p:bldP spid="20" grpId="1" animBg="1"/>
      <p:bldP spid="23" grpId="0" animBg="1"/>
      <p:bldP spid="23" grpId="1" animBg="1"/>
      <p:bldP spid="43" grpId="0" animBg="1"/>
      <p:bldP spid="43" grpId="1" animBg="1"/>
      <p:bldP spid="44" grpId="0" animBg="1"/>
      <p:bldP spid="44" grpId="1" animBg="1"/>
      <p:bldP spid="45" grpId="0" animBg="1"/>
      <p:bldP spid="45" grpId="1" animBg="1"/>
      <p:bldP spid="18" grpId="0" animBg="1"/>
      <p:bldP spid="18" grpId="1" animBg="1"/>
      <p:bldP spid="19" grpId="0"/>
      <p:bldP spid="19" grpId="1"/>
      <p:bldP spid="21" grpId="0" animBg="1"/>
      <p:bldP spid="21" grpId="1" animBg="1"/>
      <p:bldP spid="22" grpId="0"/>
      <p:bldP spid="22" grpId="1"/>
      <p:bldP spid="24" grpId="0" animBg="1"/>
      <p:bldP spid="24" grpId="1" animBg="1"/>
      <p:bldP spid="25" grpId="0"/>
      <p:bldP spid="25" grpId="1"/>
      <p:bldP spid="26" grpId="0"/>
      <p:bldP spid="4" grpId="0" animBg="1"/>
      <p:bldP spid="4" grpId="1" animBg="1"/>
      <p:bldP spid="5" grpId="0"/>
      <p:bldP spid="5" grpId="1"/>
      <p:bldP spid="2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630391" y="763154"/>
            <a:ext cx="1134003" cy="890401"/>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828505" y="933475"/>
            <a:ext cx="1727271" cy="338554"/>
          </a:xfrm>
          <a:prstGeom prst="rect">
            <a:avLst/>
          </a:prstGeom>
        </p:spPr>
        <p:txBody>
          <a:bodyPr wrap="square" lIns="0">
            <a:spAutoFit/>
          </a:bodyPr>
          <a:lstStyle/>
          <a:p>
            <a:pPr fontAlgn="base">
              <a:spcBef>
                <a:spcPct val="0"/>
              </a:spcBef>
              <a:spcAft>
                <a:spcPct val="0"/>
              </a:spcAft>
            </a:pPr>
            <a:r>
              <a:rPr lang="zh-CN" altLang="en-US" sz="1600" dirty="0">
                <a:solidFill>
                  <a:schemeClr val="tx1">
                    <a:lumMod val="65000"/>
                    <a:lumOff val="35000"/>
                  </a:schemeClr>
                </a:solidFill>
                <a:latin typeface="Impact" panose="020B0806030902050204" pitchFamily="34" charset="0"/>
                <a:ea typeface="宋体" charset="-122"/>
              </a:rPr>
              <a:t>代码展示</a:t>
            </a:r>
            <a:endParaRPr lang="en-US" altLang="zh-CN" sz="1600" dirty="0">
              <a:solidFill>
                <a:schemeClr val="tx1">
                  <a:lumMod val="65000"/>
                  <a:lumOff val="35000"/>
                </a:schemeClr>
              </a:solidFill>
              <a:latin typeface="Impact" panose="020B0806030902050204" pitchFamily="34" charset="0"/>
              <a:ea typeface="宋体" charset="-122"/>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pic>
        <p:nvPicPr>
          <p:cNvPr id="5" name="图片 4">
            <a:extLst>
              <a:ext uri="{FF2B5EF4-FFF2-40B4-BE49-F238E27FC236}">
                <a16:creationId xmlns:a16="http://schemas.microsoft.com/office/drawing/2014/main" id="{76726574-6B13-63D1-85FE-ECA35727BDF0}"/>
              </a:ext>
            </a:extLst>
          </p:cNvPr>
          <p:cNvPicPr>
            <a:picLocks noChangeAspect="1"/>
          </p:cNvPicPr>
          <p:nvPr/>
        </p:nvPicPr>
        <p:blipFill>
          <a:blip r:embed="rId3"/>
          <a:stretch>
            <a:fillRect/>
          </a:stretch>
        </p:blipFill>
        <p:spPr>
          <a:xfrm>
            <a:off x="2215566" y="167679"/>
            <a:ext cx="6721297" cy="408312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图片 7">
            <a:extLst>
              <a:ext uri="{FF2B5EF4-FFF2-40B4-BE49-F238E27FC236}">
                <a16:creationId xmlns:a16="http://schemas.microsoft.com/office/drawing/2014/main" id="{26962EDF-2E22-10BB-CADE-BDCF2CDE4958}"/>
              </a:ext>
            </a:extLst>
          </p:cNvPr>
          <p:cNvPicPr>
            <a:picLocks noChangeAspect="1"/>
          </p:cNvPicPr>
          <p:nvPr/>
        </p:nvPicPr>
        <p:blipFill>
          <a:blip r:embed="rId4"/>
          <a:stretch>
            <a:fillRect/>
          </a:stretch>
        </p:blipFill>
        <p:spPr>
          <a:xfrm>
            <a:off x="2753890" y="972872"/>
            <a:ext cx="6345372" cy="39339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91672630"/>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2" presetClass="entr" presetSubtype="2" fill="hold" grpId="0" nodeType="withEffect" p14:presetBounceEnd="58333">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14:bounceEnd="58333">
                                          <p:cBhvr additive="base">
                                            <p:cTn id="14"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1000"/>
                                            <p:tgtEl>
                                              <p:spTgt spid="5"/>
                                            </p:tgtEl>
                                          </p:cBhvr>
                                        </p:animEffect>
                                        <p:anim calcmode="lin" valueType="num">
                                          <p:cBhvr>
                                            <p:cTn id="70" dur="1000" fill="hold"/>
                                            <p:tgtEl>
                                              <p:spTgt spid="5"/>
                                            </p:tgtEl>
                                            <p:attrNameLst>
                                              <p:attrName>ppt_x</p:attrName>
                                            </p:attrNameLst>
                                          </p:cBhvr>
                                          <p:tavLst>
                                            <p:tav tm="0">
                                              <p:val>
                                                <p:strVal val="#ppt_x"/>
                                              </p:val>
                                            </p:tav>
                                            <p:tav tm="100000">
                                              <p:val>
                                                <p:strVal val="#ppt_x"/>
                                              </p:val>
                                            </p:tav>
                                          </p:tavLst>
                                        </p:anim>
                                        <p:anim calcmode="lin" valueType="num">
                                          <p:cBhvr>
                                            <p:cTn id="7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2" presetClass="entr" presetSubtype="2" fill="hold" grpId="0" nodeType="withEffect">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600" fill="hold"/>
                                            <p:tgtEl>
                                              <p:spTgt spid="19"/>
                                            </p:tgtEl>
                                            <p:attrNameLst>
                                              <p:attrName>ppt_x</p:attrName>
                                            </p:attrNameLst>
                                          </p:cBhvr>
                                          <p:tavLst>
                                            <p:tav tm="0">
                                              <p:val>
                                                <p:strVal val="1+#ppt_w/2"/>
                                              </p:val>
                                            </p:tav>
                                            <p:tav tm="100000">
                                              <p:val>
                                                <p:strVal val="#ppt_x"/>
                                              </p:val>
                                            </p:tav>
                                          </p:tavLst>
                                        </p:anim>
                                        <p:anim calcmode="lin" valueType="num">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childTnLst>
                              </p:cTn>
                            </p:par>
                          </p:childTnLst>
                        </p:cTn>
                      </p:par>
                      <p:par>
                        <p:cTn id="65" fill="hold">
                          <p:stCondLst>
                            <p:cond delay="indefinite"/>
                          </p:stCondLst>
                          <p:childTnLst>
                            <p:par>
                              <p:cTn id="66" fill="hold">
                                <p:stCondLst>
                                  <p:cond delay="0"/>
                                </p:stCondLst>
                                <p:childTnLst>
                                  <p:par>
                                    <p:cTn id="67" presetID="42" presetClass="entr" presetSubtype="0" fill="hold" nodeType="clickEffect">
                                      <p:stCondLst>
                                        <p:cond delay="0"/>
                                      </p:stCondLst>
                                      <p:childTnLst>
                                        <p:set>
                                          <p:cBhvr>
                                            <p:cTn id="68" dur="1" fill="hold">
                                              <p:stCondLst>
                                                <p:cond delay="0"/>
                                              </p:stCondLst>
                                            </p:cTn>
                                            <p:tgtEl>
                                              <p:spTgt spid="5"/>
                                            </p:tgtEl>
                                            <p:attrNameLst>
                                              <p:attrName>style.visibility</p:attrName>
                                            </p:attrNameLst>
                                          </p:cBhvr>
                                          <p:to>
                                            <p:strVal val="visible"/>
                                          </p:to>
                                        </p:set>
                                        <p:animEffect transition="in" filter="fade">
                                          <p:cBhvr>
                                            <p:cTn id="69" dur="1000"/>
                                            <p:tgtEl>
                                              <p:spTgt spid="5"/>
                                            </p:tgtEl>
                                          </p:cBhvr>
                                        </p:animEffect>
                                        <p:anim calcmode="lin" valueType="num">
                                          <p:cBhvr>
                                            <p:cTn id="70" dur="1000" fill="hold"/>
                                            <p:tgtEl>
                                              <p:spTgt spid="5"/>
                                            </p:tgtEl>
                                            <p:attrNameLst>
                                              <p:attrName>ppt_x</p:attrName>
                                            </p:attrNameLst>
                                          </p:cBhvr>
                                          <p:tavLst>
                                            <p:tav tm="0">
                                              <p:val>
                                                <p:strVal val="#ppt_x"/>
                                              </p:val>
                                            </p:tav>
                                            <p:tav tm="100000">
                                              <p:val>
                                                <p:strVal val="#ppt_x"/>
                                              </p:val>
                                            </p:tav>
                                          </p:tavLst>
                                        </p:anim>
                                        <p:anim calcmode="lin" valueType="num">
                                          <p:cBhvr>
                                            <p:cTn id="7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42" presetClass="entr" presetSubtype="0" fill="hold" nodeType="clickEffect">
                                      <p:stCondLst>
                                        <p:cond delay="0"/>
                                      </p:stCondLst>
                                      <p:childTnLst>
                                        <p:set>
                                          <p:cBhvr>
                                            <p:cTn id="75" dur="1" fill="hold">
                                              <p:stCondLst>
                                                <p:cond delay="0"/>
                                              </p:stCondLst>
                                            </p:cTn>
                                            <p:tgtEl>
                                              <p:spTgt spid="8"/>
                                            </p:tgtEl>
                                            <p:attrNameLst>
                                              <p:attrName>style.visibility</p:attrName>
                                            </p:attrNameLst>
                                          </p:cBhvr>
                                          <p:to>
                                            <p:strVal val="visible"/>
                                          </p:to>
                                        </p:set>
                                        <p:animEffect transition="in" filter="fade">
                                          <p:cBhvr>
                                            <p:cTn id="76" dur="1000"/>
                                            <p:tgtEl>
                                              <p:spTgt spid="8"/>
                                            </p:tgtEl>
                                          </p:cBhvr>
                                        </p:animEffect>
                                        <p:anim calcmode="lin" valueType="num">
                                          <p:cBhvr>
                                            <p:cTn id="77" dur="1000" fill="hold"/>
                                            <p:tgtEl>
                                              <p:spTgt spid="8"/>
                                            </p:tgtEl>
                                            <p:attrNameLst>
                                              <p:attrName>ppt_x</p:attrName>
                                            </p:attrNameLst>
                                          </p:cBhvr>
                                          <p:tavLst>
                                            <p:tav tm="0">
                                              <p:val>
                                                <p:strVal val="#ppt_x"/>
                                              </p:val>
                                            </p:tav>
                                            <p:tav tm="100000">
                                              <p:val>
                                                <p:strVal val="#ppt_x"/>
                                              </p:val>
                                            </p:tav>
                                          </p:tavLst>
                                        </p:anim>
                                        <p:anim calcmode="lin" valueType="num">
                                          <p:cBhvr>
                                            <p:cTn id="78"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480ADDE-739D-5C5E-B00A-5A7F668E0D77}"/>
              </a:ext>
            </a:extLst>
          </p:cNvPr>
          <p:cNvPicPr>
            <a:picLocks noChangeAspect="1"/>
          </p:cNvPicPr>
          <p:nvPr/>
        </p:nvPicPr>
        <p:blipFill>
          <a:blip r:embed="rId3"/>
          <a:stretch>
            <a:fillRect/>
          </a:stretch>
        </p:blipFill>
        <p:spPr>
          <a:xfrm>
            <a:off x="2915816" y="463515"/>
            <a:ext cx="5899553" cy="4034533"/>
          </a:xfrm>
          <a:prstGeom prst="rect">
            <a:avLst/>
          </a:prstGeom>
        </p:spPr>
      </p:pic>
      <p:sp>
        <p:nvSpPr>
          <p:cNvPr id="3" name="椭圆 2"/>
          <p:cNvSpPr/>
          <p:nvPr/>
        </p:nvSpPr>
        <p:spPr>
          <a:xfrm>
            <a:off x="630391" y="763154"/>
            <a:ext cx="1134003" cy="890401"/>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828505" y="933475"/>
            <a:ext cx="1727271" cy="584775"/>
          </a:xfrm>
          <a:prstGeom prst="rect">
            <a:avLst/>
          </a:prstGeom>
        </p:spPr>
        <p:txBody>
          <a:bodyPr wrap="square" lIns="0">
            <a:spAutoFit/>
          </a:bodyPr>
          <a:lstStyle/>
          <a:p>
            <a:pPr fontAlgn="base">
              <a:spcBef>
                <a:spcPct val="0"/>
              </a:spcBef>
              <a:spcAft>
                <a:spcPct val="0"/>
              </a:spcAft>
            </a:pPr>
            <a:r>
              <a:rPr lang="zh-CN" altLang="en-US" sz="1600" dirty="0">
                <a:solidFill>
                  <a:schemeClr val="tx1">
                    <a:lumMod val="65000"/>
                    <a:lumOff val="35000"/>
                  </a:schemeClr>
                </a:solidFill>
                <a:latin typeface="Impact" panose="020B0806030902050204" pitchFamily="34" charset="0"/>
                <a:ea typeface="宋体" charset="-122"/>
              </a:rPr>
              <a:t>部分结果</a:t>
            </a:r>
            <a:endParaRPr lang="en-US" altLang="zh-CN" sz="1600" dirty="0">
              <a:solidFill>
                <a:schemeClr val="tx1">
                  <a:lumMod val="65000"/>
                  <a:lumOff val="35000"/>
                </a:schemeClr>
              </a:solidFill>
              <a:latin typeface="Impact" panose="020B0806030902050204" pitchFamily="34" charset="0"/>
              <a:ea typeface="宋体" charset="-122"/>
            </a:endParaRPr>
          </a:p>
          <a:p>
            <a:pPr fontAlgn="base">
              <a:spcBef>
                <a:spcPct val="0"/>
              </a:spcBef>
              <a:spcAft>
                <a:spcPct val="0"/>
              </a:spcAft>
            </a:pPr>
            <a:r>
              <a:rPr lang="en-US" altLang="zh-CN" sz="1600" dirty="0">
                <a:solidFill>
                  <a:schemeClr val="tx1">
                    <a:lumMod val="65000"/>
                    <a:lumOff val="35000"/>
                  </a:schemeClr>
                </a:solidFill>
                <a:latin typeface="Impact" panose="020B0806030902050204" pitchFamily="34" charset="0"/>
                <a:ea typeface="宋体" charset="-122"/>
              </a:rPr>
              <a:t>results</a:t>
            </a: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9452739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2" presetClass="entr" presetSubtype="2" fill="hold" grpId="0" nodeType="withEffect" p14:presetBounceEnd="58333">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14:bounceEnd="58333">
                                          <p:cBhvr additive="base">
                                            <p:cTn id="14"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2" presetClass="entr" presetSubtype="2" fill="hold" grpId="0" nodeType="withEffect">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600" fill="hold"/>
                                            <p:tgtEl>
                                              <p:spTgt spid="19"/>
                                            </p:tgtEl>
                                            <p:attrNameLst>
                                              <p:attrName>ppt_x</p:attrName>
                                            </p:attrNameLst>
                                          </p:cBhvr>
                                          <p:tavLst>
                                            <p:tav tm="0">
                                              <p:val>
                                                <p:strVal val="1+#ppt_w/2"/>
                                              </p:val>
                                            </p:tav>
                                            <p:tav tm="100000">
                                              <p:val>
                                                <p:strVal val="#ppt_x"/>
                                              </p:val>
                                            </p:tav>
                                          </p:tavLst>
                                        </p:anim>
                                        <p:anim calcmode="lin" valueType="num">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8" name="矩形 17"/>
          <p:cNvSpPr/>
          <p:nvPr/>
        </p:nvSpPr>
        <p:spPr>
          <a:xfrm>
            <a:off x="7308304" y="2924106"/>
            <a:ext cx="1278558" cy="338554"/>
          </a:xfrm>
          <a:prstGeom prst="rect">
            <a:avLst/>
          </a:prstGeom>
        </p:spPr>
        <p:txBody>
          <a:bodyPr wrap="square" lIns="0">
            <a:spAutoFit/>
          </a:bodyPr>
          <a:lstStyle/>
          <a:p>
            <a:pPr lvl="0" fontAlgn="base">
              <a:spcBef>
                <a:spcPct val="0"/>
              </a:spcBef>
              <a:spcAft>
                <a:spcPct val="0"/>
              </a:spcAft>
            </a:pPr>
            <a:r>
              <a:rPr lang="zh-CN" altLang="en-US" sz="1600" dirty="0">
                <a:solidFill>
                  <a:schemeClr val="bg1">
                    <a:lumMod val="50000"/>
                  </a:schemeClr>
                </a:solidFill>
                <a:latin typeface="Arial" charset="0"/>
                <a:ea typeface="宋体" charset="-122"/>
              </a:rPr>
              <a:t>钟培元</a:t>
            </a:r>
            <a:endParaRPr lang="en-US" altLang="en-US" sz="1600" dirty="0">
              <a:solidFill>
                <a:schemeClr val="bg1">
                  <a:lumMod val="50000"/>
                </a:schemeClr>
              </a:solidFill>
              <a:latin typeface="Arial" charset="0"/>
              <a:ea typeface="宋体" charset="-122"/>
            </a:endParaRPr>
          </a:p>
        </p:txBody>
      </p:sp>
      <p:sp>
        <p:nvSpPr>
          <p:cNvPr id="19" name="矩形 18"/>
          <p:cNvSpPr/>
          <p:nvPr/>
        </p:nvSpPr>
        <p:spPr>
          <a:xfrm>
            <a:off x="4211960" y="2253190"/>
            <a:ext cx="4032448" cy="523220"/>
          </a:xfrm>
          <a:prstGeom prst="rect">
            <a:avLst/>
          </a:prstGeom>
        </p:spPr>
        <p:txBody>
          <a:bodyPr wrap="square" lIns="0">
            <a:spAutoFit/>
          </a:bodyPr>
          <a:lstStyle/>
          <a:p>
            <a:pPr fontAlgn="base">
              <a:spcBef>
                <a:spcPct val="0"/>
              </a:spcBef>
              <a:spcAft>
                <a:spcPct val="0"/>
              </a:spcAft>
            </a:pPr>
            <a:r>
              <a:rPr lang="zh-CN" altLang="en-US" sz="2800" b="1" dirty="0">
                <a:solidFill>
                  <a:schemeClr val="tx1">
                    <a:lumMod val="65000"/>
                    <a:lumOff val="35000"/>
                  </a:schemeClr>
                </a:solidFill>
                <a:latin typeface="微软雅黑" panose="020B0503020204020204" pitchFamily="34" charset="-122"/>
                <a:ea typeface="微软雅黑" panose="020B0503020204020204" pitchFamily="34" charset="-122"/>
              </a:rPr>
              <a:t>协程爬取百度失信人名单</a:t>
            </a:r>
            <a:endParaRPr lang="en-US" altLang="zh-CN" sz="2800" b="1" dirty="0">
              <a:solidFill>
                <a:schemeClr val="tx1">
                  <a:lumMod val="65000"/>
                  <a:lumOff val="35000"/>
                </a:schemeClr>
              </a:solidFill>
              <a:latin typeface="Impact" panose="020B0806030902050204" pitchFamily="34" charset="0"/>
              <a:ea typeface="宋体" charset="-122"/>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 name="椭圆 2"/>
          <p:cNvSpPr/>
          <p:nvPr/>
        </p:nvSpPr>
        <p:spPr>
          <a:xfrm>
            <a:off x="2383207" y="2157663"/>
            <a:ext cx="825000" cy="825000"/>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3</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1693190045"/>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14:presetBounceEnd="58333">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14:bounceEnd="58333">
                                          <p:cBhvr additive="base">
                                            <p:cTn id="21"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58333">
                                      <p:stCondLst>
                                        <p:cond delay="700"/>
                                      </p:stCondLst>
                                      <p:childTnLst>
                                        <p:set>
                                          <p:cBhvr>
                                            <p:cTn id="24" dur="1" fill="hold">
                                              <p:stCondLst>
                                                <p:cond delay="0"/>
                                              </p:stCondLst>
                                            </p:cTn>
                                            <p:tgtEl>
                                              <p:spTgt spid="18"/>
                                            </p:tgtEl>
                                            <p:attrNameLst>
                                              <p:attrName>style.visibility</p:attrName>
                                            </p:attrNameLst>
                                          </p:cBhvr>
                                          <p:to>
                                            <p:strVal val="visible"/>
                                          </p:to>
                                        </p:set>
                                        <p:anim calcmode="lin" valueType="num" p14:bounceEnd="58333">
                                          <p:cBhvr additive="base">
                                            <p:cTn id="25" dur="600" fill="hold"/>
                                            <p:tgtEl>
                                              <p:spTgt spid="18"/>
                                            </p:tgtEl>
                                            <p:attrNameLst>
                                              <p:attrName>ppt_x</p:attrName>
                                            </p:attrNameLst>
                                          </p:cBhvr>
                                          <p:tavLst>
                                            <p:tav tm="0">
                                              <p:val>
                                                <p:strVal val="1+#ppt_w/2"/>
                                              </p:val>
                                            </p:tav>
                                            <p:tav tm="100000">
                                              <p:val>
                                                <p:strVal val="#ppt_x"/>
                                              </p:val>
                                            </p:tav>
                                          </p:tavLst>
                                        </p:anim>
                                        <p:anim calcmode="lin" valueType="num" p14:bounceEnd="58333">
                                          <p:cBhvr additive="base">
                                            <p:cTn id="26" dur="600" fill="hold"/>
                                            <p:tgtEl>
                                              <p:spTgt spid="18"/>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00" fill="hold"/>
                                            <p:tgtEl>
                                              <p:spTgt spid="15"/>
                                            </p:tgtEl>
                                            <p:attrNameLst>
                                              <p:attrName>ppt_w</p:attrName>
                                            </p:attrNameLst>
                                          </p:cBhvr>
                                          <p:tavLst>
                                            <p:tav tm="0">
                                              <p:val>
                                                <p:fltVal val="0"/>
                                              </p:val>
                                            </p:tav>
                                            <p:tav tm="100000">
                                              <p:val>
                                                <p:strVal val="#ppt_w"/>
                                              </p:val>
                                            </p:tav>
                                          </p:tavLst>
                                        </p:anim>
                                        <p:anim calcmode="lin" valueType="num">
                                          <p:cBhvr>
                                            <p:cTn id="30" dur="300" fill="hold"/>
                                            <p:tgtEl>
                                              <p:spTgt spid="15"/>
                                            </p:tgtEl>
                                            <p:attrNameLst>
                                              <p:attrName>ppt_h</p:attrName>
                                            </p:attrNameLst>
                                          </p:cBhvr>
                                          <p:tavLst>
                                            <p:tav tm="0">
                                              <p:val>
                                                <p:fltVal val="0"/>
                                              </p:val>
                                            </p:tav>
                                            <p:tav tm="100000">
                                              <p:val>
                                                <p:strVal val="#ppt_h"/>
                                              </p:val>
                                            </p:tav>
                                          </p:tavLst>
                                        </p:anim>
                                        <p:animEffect transition="in" filter="fade">
                                          <p:cBhvr>
                                            <p:cTn id="31" dur="300"/>
                                            <p:tgtEl>
                                              <p:spTgt spid="15"/>
                                            </p:tgtEl>
                                          </p:cBhvr>
                                        </p:animEffect>
                                      </p:childTnLst>
                                    </p:cTn>
                                  </p:par>
                                  <p:par>
                                    <p:cTn id="32" presetID="6" presetClass="emph" presetSubtype="0" autoRev="1" fill="hold" grpId="1" nodeType="withEffect">
                                      <p:stCondLst>
                                        <p:cond delay="300"/>
                                      </p:stCondLst>
                                      <p:childTnLst>
                                        <p:animScale>
                                          <p:cBhvr>
                                            <p:cTn id="33" dur="150" fill="hold"/>
                                            <p:tgtEl>
                                              <p:spTgt spid="15"/>
                                            </p:tgtEl>
                                          </p:cBhvr>
                                          <p:by x="110000" y="110000"/>
                                        </p:animScale>
                                      </p:childTnLst>
                                    </p:cTn>
                                  </p:par>
                                  <p:par>
                                    <p:cTn id="34" presetID="53" presetClass="entr" presetSubtype="16" fill="hold" grpId="0" nodeType="withEffect">
                                      <p:stCondLst>
                                        <p:cond delay="300"/>
                                      </p:stCondLst>
                                      <p:childTnLst>
                                        <p:set>
                                          <p:cBhvr>
                                            <p:cTn id="35" dur="1" fill="hold">
                                              <p:stCondLst>
                                                <p:cond delay="0"/>
                                              </p:stCondLst>
                                            </p:cTn>
                                            <p:tgtEl>
                                              <p:spTgt spid="14"/>
                                            </p:tgtEl>
                                            <p:attrNameLst>
                                              <p:attrName>style.visibility</p:attrName>
                                            </p:attrNameLst>
                                          </p:cBhvr>
                                          <p:to>
                                            <p:strVal val="visible"/>
                                          </p:to>
                                        </p:set>
                                        <p:anim calcmode="lin" valueType="num">
                                          <p:cBhvr>
                                            <p:cTn id="36" dur="300" fill="hold"/>
                                            <p:tgtEl>
                                              <p:spTgt spid="14"/>
                                            </p:tgtEl>
                                            <p:attrNameLst>
                                              <p:attrName>ppt_w</p:attrName>
                                            </p:attrNameLst>
                                          </p:cBhvr>
                                          <p:tavLst>
                                            <p:tav tm="0">
                                              <p:val>
                                                <p:fltVal val="0"/>
                                              </p:val>
                                            </p:tav>
                                            <p:tav tm="100000">
                                              <p:val>
                                                <p:strVal val="#ppt_w"/>
                                              </p:val>
                                            </p:tav>
                                          </p:tavLst>
                                        </p:anim>
                                        <p:anim calcmode="lin" valueType="num">
                                          <p:cBhvr>
                                            <p:cTn id="37" dur="300" fill="hold"/>
                                            <p:tgtEl>
                                              <p:spTgt spid="14"/>
                                            </p:tgtEl>
                                            <p:attrNameLst>
                                              <p:attrName>ppt_h</p:attrName>
                                            </p:attrNameLst>
                                          </p:cBhvr>
                                          <p:tavLst>
                                            <p:tav tm="0">
                                              <p:val>
                                                <p:fltVal val="0"/>
                                              </p:val>
                                            </p:tav>
                                            <p:tav tm="100000">
                                              <p:val>
                                                <p:strVal val="#ppt_h"/>
                                              </p:val>
                                            </p:tav>
                                          </p:tavLst>
                                        </p:anim>
                                        <p:animEffect transition="in" filter="fade">
                                          <p:cBhvr>
                                            <p:cTn id="38" dur="300"/>
                                            <p:tgtEl>
                                              <p:spTgt spid="14"/>
                                            </p:tgtEl>
                                          </p:cBhvr>
                                        </p:animEffect>
                                      </p:childTnLst>
                                    </p:cTn>
                                  </p:par>
                                  <p:par>
                                    <p:cTn id="39" presetID="6" presetClass="emph" presetSubtype="0" autoRev="1" fill="hold" grpId="1" nodeType="withEffect">
                                      <p:stCondLst>
                                        <p:cond delay="600"/>
                                      </p:stCondLst>
                                      <p:childTnLst>
                                        <p:animScale>
                                          <p:cBhvr>
                                            <p:cTn id="40" dur="150" fill="hold"/>
                                            <p:tgtEl>
                                              <p:spTgt spid="14"/>
                                            </p:tgtEl>
                                          </p:cBhvr>
                                          <p:by x="110000" y="110000"/>
                                        </p:animScale>
                                      </p:childTnLst>
                                    </p:cTn>
                                  </p:par>
                                  <p:par>
                                    <p:cTn id="41" presetID="53" presetClass="entr" presetSubtype="16" fill="hold" grpId="0" nodeType="withEffect">
                                      <p:stCondLst>
                                        <p:cond delay="1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300" fill="hold"/>
                                            <p:tgtEl>
                                              <p:spTgt spid="13"/>
                                            </p:tgtEl>
                                            <p:attrNameLst>
                                              <p:attrName>ppt_w</p:attrName>
                                            </p:attrNameLst>
                                          </p:cBhvr>
                                          <p:tavLst>
                                            <p:tav tm="0">
                                              <p:val>
                                                <p:fltVal val="0"/>
                                              </p:val>
                                            </p:tav>
                                            <p:tav tm="100000">
                                              <p:val>
                                                <p:strVal val="#ppt_w"/>
                                              </p:val>
                                            </p:tav>
                                          </p:tavLst>
                                        </p:anim>
                                        <p:anim calcmode="lin" valueType="num">
                                          <p:cBhvr>
                                            <p:cTn id="44" dur="300" fill="hold"/>
                                            <p:tgtEl>
                                              <p:spTgt spid="13"/>
                                            </p:tgtEl>
                                            <p:attrNameLst>
                                              <p:attrName>ppt_h</p:attrName>
                                            </p:attrNameLst>
                                          </p:cBhvr>
                                          <p:tavLst>
                                            <p:tav tm="0">
                                              <p:val>
                                                <p:fltVal val="0"/>
                                              </p:val>
                                            </p:tav>
                                            <p:tav tm="100000">
                                              <p:val>
                                                <p:strVal val="#ppt_h"/>
                                              </p:val>
                                            </p:tav>
                                          </p:tavLst>
                                        </p:anim>
                                        <p:animEffect transition="in" filter="fade">
                                          <p:cBhvr>
                                            <p:cTn id="45" dur="300"/>
                                            <p:tgtEl>
                                              <p:spTgt spid="13"/>
                                            </p:tgtEl>
                                          </p:cBhvr>
                                        </p:animEffect>
                                      </p:childTnLst>
                                    </p:cTn>
                                  </p:par>
                                  <p:par>
                                    <p:cTn id="46" presetID="6" presetClass="emph" presetSubtype="0" autoRev="1" fill="hold" grpId="1" nodeType="withEffect">
                                      <p:stCondLst>
                                        <p:cond delay="400"/>
                                      </p:stCondLst>
                                      <p:childTnLst>
                                        <p:animScale>
                                          <p:cBhvr>
                                            <p:cTn id="47" dur="150" fill="hold"/>
                                            <p:tgtEl>
                                              <p:spTgt spid="13"/>
                                            </p:tgtEl>
                                          </p:cBhvr>
                                          <p:by x="110000" y="110000"/>
                                        </p:animScale>
                                      </p:childTnLst>
                                    </p:cTn>
                                  </p:par>
                                  <p:par>
                                    <p:cTn id="48" presetID="53" presetClass="entr" presetSubtype="16"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300" fill="hold"/>
                                            <p:tgtEl>
                                              <p:spTgt spid="17"/>
                                            </p:tgtEl>
                                            <p:attrNameLst>
                                              <p:attrName>ppt_w</p:attrName>
                                            </p:attrNameLst>
                                          </p:cBhvr>
                                          <p:tavLst>
                                            <p:tav tm="0">
                                              <p:val>
                                                <p:fltVal val="0"/>
                                              </p:val>
                                            </p:tav>
                                            <p:tav tm="100000">
                                              <p:val>
                                                <p:strVal val="#ppt_w"/>
                                              </p:val>
                                            </p:tav>
                                          </p:tavLst>
                                        </p:anim>
                                        <p:anim calcmode="lin" valueType="num">
                                          <p:cBhvr>
                                            <p:cTn id="51" dur="300" fill="hold"/>
                                            <p:tgtEl>
                                              <p:spTgt spid="17"/>
                                            </p:tgtEl>
                                            <p:attrNameLst>
                                              <p:attrName>ppt_h</p:attrName>
                                            </p:attrNameLst>
                                          </p:cBhvr>
                                          <p:tavLst>
                                            <p:tav tm="0">
                                              <p:val>
                                                <p:fltVal val="0"/>
                                              </p:val>
                                            </p:tav>
                                            <p:tav tm="100000">
                                              <p:val>
                                                <p:strVal val="#ppt_h"/>
                                              </p:val>
                                            </p:tav>
                                          </p:tavLst>
                                        </p:anim>
                                        <p:animEffect transition="in" filter="fade">
                                          <p:cBhvr>
                                            <p:cTn id="52" dur="300"/>
                                            <p:tgtEl>
                                              <p:spTgt spid="17"/>
                                            </p:tgtEl>
                                          </p:cBhvr>
                                        </p:animEffect>
                                      </p:childTnLst>
                                    </p:cTn>
                                  </p:par>
                                  <p:par>
                                    <p:cTn id="53" presetID="6" presetClass="emph" presetSubtype="0" autoRev="1" fill="hold" grpId="1" nodeType="withEffect">
                                      <p:stCondLst>
                                        <p:cond delay="700"/>
                                      </p:stCondLst>
                                      <p:childTnLst>
                                        <p:animScale>
                                          <p:cBhvr>
                                            <p:cTn id="54" dur="150" fill="hold"/>
                                            <p:tgtEl>
                                              <p:spTgt spid="17"/>
                                            </p:tgtEl>
                                          </p:cBhvr>
                                          <p:by x="110000" y="110000"/>
                                        </p:animScale>
                                      </p:childTnLst>
                                    </p:cTn>
                                  </p:par>
                                  <p:par>
                                    <p:cTn id="55" presetID="53" presetClass="entr" presetSubtype="16" fill="hold" grpId="0" nodeType="withEffect">
                                      <p:stCondLst>
                                        <p:cond delay="4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300" fill="hold"/>
                                            <p:tgtEl>
                                              <p:spTgt spid="21"/>
                                            </p:tgtEl>
                                            <p:attrNameLst>
                                              <p:attrName>ppt_w</p:attrName>
                                            </p:attrNameLst>
                                          </p:cBhvr>
                                          <p:tavLst>
                                            <p:tav tm="0">
                                              <p:val>
                                                <p:fltVal val="0"/>
                                              </p:val>
                                            </p:tav>
                                            <p:tav tm="100000">
                                              <p:val>
                                                <p:strVal val="#ppt_w"/>
                                              </p:val>
                                            </p:tav>
                                          </p:tavLst>
                                        </p:anim>
                                        <p:anim calcmode="lin" valueType="num">
                                          <p:cBhvr>
                                            <p:cTn id="58" dur="300" fill="hold"/>
                                            <p:tgtEl>
                                              <p:spTgt spid="21"/>
                                            </p:tgtEl>
                                            <p:attrNameLst>
                                              <p:attrName>ppt_h</p:attrName>
                                            </p:attrNameLst>
                                          </p:cBhvr>
                                          <p:tavLst>
                                            <p:tav tm="0">
                                              <p:val>
                                                <p:fltVal val="0"/>
                                              </p:val>
                                            </p:tav>
                                            <p:tav tm="100000">
                                              <p:val>
                                                <p:strVal val="#ppt_h"/>
                                              </p:val>
                                            </p:tav>
                                          </p:tavLst>
                                        </p:anim>
                                        <p:animEffect transition="in" filter="fade">
                                          <p:cBhvr>
                                            <p:cTn id="59" dur="300"/>
                                            <p:tgtEl>
                                              <p:spTgt spid="21"/>
                                            </p:tgtEl>
                                          </p:cBhvr>
                                        </p:animEffect>
                                      </p:childTnLst>
                                    </p:cTn>
                                  </p:par>
                                  <p:par>
                                    <p:cTn id="60" presetID="6" presetClass="emph" presetSubtype="0" autoRev="1" fill="hold" grpId="1" nodeType="withEffect">
                                      <p:stCondLst>
                                        <p:cond delay="700"/>
                                      </p:stCondLst>
                                      <p:childTnLst>
                                        <p:animScale>
                                          <p:cBhvr>
                                            <p:cTn id="61" dur="150" fill="hold"/>
                                            <p:tgtEl>
                                              <p:spTgt spid="21"/>
                                            </p:tgtEl>
                                          </p:cBhvr>
                                          <p:by x="110000" y="110000"/>
                                        </p:animScale>
                                      </p:childTnLst>
                                    </p:cTn>
                                  </p:par>
                                  <p:par>
                                    <p:cTn id="62" presetID="53" presetClass="entr" presetSubtype="16" fill="hold" grpId="0" nodeType="withEffect">
                                      <p:stCondLst>
                                        <p:cond delay="100"/>
                                      </p:stCondLst>
                                      <p:childTnLst>
                                        <p:set>
                                          <p:cBhvr>
                                            <p:cTn id="63" dur="1" fill="hold">
                                              <p:stCondLst>
                                                <p:cond delay="0"/>
                                              </p:stCondLst>
                                            </p:cTn>
                                            <p:tgtEl>
                                              <p:spTgt spid="22"/>
                                            </p:tgtEl>
                                            <p:attrNameLst>
                                              <p:attrName>style.visibility</p:attrName>
                                            </p:attrNameLst>
                                          </p:cBhvr>
                                          <p:to>
                                            <p:strVal val="visible"/>
                                          </p:to>
                                        </p:set>
                                        <p:anim calcmode="lin" valueType="num">
                                          <p:cBhvr>
                                            <p:cTn id="64" dur="300" fill="hold"/>
                                            <p:tgtEl>
                                              <p:spTgt spid="22"/>
                                            </p:tgtEl>
                                            <p:attrNameLst>
                                              <p:attrName>ppt_w</p:attrName>
                                            </p:attrNameLst>
                                          </p:cBhvr>
                                          <p:tavLst>
                                            <p:tav tm="0">
                                              <p:val>
                                                <p:fltVal val="0"/>
                                              </p:val>
                                            </p:tav>
                                            <p:tav tm="100000">
                                              <p:val>
                                                <p:strVal val="#ppt_w"/>
                                              </p:val>
                                            </p:tav>
                                          </p:tavLst>
                                        </p:anim>
                                        <p:anim calcmode="lin" valueType="num">
                                          <p:cBhvr>
                                            <p:cTn id="65" dur="300" fill="hold"/>
                                            <p:tgtEl>
                                              <p:spTgt spid="22"/>
                                            </p:tgtEl>
                                            <p:attrNameLst>
                                              <p:attrName>ppt_h</p:attrName>
                                            </p:attrNameLst>
                                          </p:cBhvr>
                                          <p:tavLst>
                                            <p:tav tm="0">
                                              <p:val>
                                                <p:fltVal val="0"/>
                                              </p:val>
                                            </p:tav>
                                            <p:tav tm="100000">
                                              <p:val>
                                                <p:strVal val="#ppt_h"/>
                                              </p:val>
                                            </p:tav>
                                          </p:tavLst>
                                        </p:anim>
                                        <p:animEffect transition="in" filter="fade">
                                          <p:cBhvr>
                                            <p:cTn id="66" dur="300"/>
                                            <p:tgtEl>
                                              <p:spTgt spid="22"/>
                                            </p:tgtEl>
                                          </p:cBhvr>
                                        </p:animEffect>
                                      </p:childTnLst>
                                    </p:cTn>
                                  </p:par>
                                  <p:par>
                                    <p:cTn id="67" presetID="6" presetClass="emph" presetSubtype="0" autoRev="1" fill="hold" grpId="1" nodeType="withEffect">
                                      <p:stCondLst>
                                        <p:cond delay="400"/>
                                      </p:stCondLst>
                                      <p:childTnLst>
                                        <p:animScale>
                                          <p:cBhvr>
                                            <p:cTn id="68" dur="150" fill="hold"/>
                                            <p:tgtEl>
                                              <p:spTgt spid="22"/>
                                            </p:tgtEl>
                                          </p:cBhvr>
                                          <p:by x="110000" y="110000"/>
                                        </p:animScale>
                                      </p:childTnLst>
                                    </p:cTn>
                                  </p:par>
                                  <p:par>
                                    <p:cTn id="69" presetID="53" presetClass="entr" presetSubtype="16" fill="hold" grpId="0" nodeType="withEffect">
                                      <p:stCondLst>
                                        <p:cond delay="400"/>
                                      </p:stCondLst>
                                      <p:childTnLst>
                                        <p:set>
                                          <p:cBhvr>
                                            <p:cTn id="70" dur="1" fill="hold">
                                              <p:stCondLst>
                                                <p:cond delay="0"/>
                                              </p:stCondLst>
                                            </p:cTn>
                                            <p:tgtEl>
                                              <p:spTgt spid="23"/>
                                            </p:tgtEl>
                                            <p:attrNameLst>
                                              <p:attrName>style.visibility</p:attrName>
                                            </p:attrNameLst>
                                          </p:cBhvr>
                                          <p:to>
                                            <p:strVal val="visible"/>
                                          </p:to>
                                        </p:set>
                                        <p:anim calcmode="lin" valueType="num">
                                          <p:cBhvr>
                                            <p:cTn id="71" dur="300" fill="hold"/>
                                            <p:tgtEl>
                                              <p:spTgt spid="23"/>
                                            </p:tgtEl>
                                            <p:attrNameLst>
                                              <p:attrName>ppt_w</p:attrName>
                                            </p:attrNameLst>
                                          </p:cBhvr>
                                          <p:tavLst>
                                            <p:tav tm="0">
                                              <p:val>
                                                <p:fltVal val="0"/>
                                              </p:val>
                                            </p:tav>
                                            <p:tav tm="100000">
                                              <p:val>
                                                <p:strVal val="#ppt_w"/>
                                              </p:val>
                                            </p:tav>
                                          </p:tavLst>
                                        </p:anim>
                                        <p:anim calcmode="lin" valueType="num">
                                          <p:cBhvr>
                                            <p:cTn id="72" dur="300" fill="hold"/>
                                            <p:tgtEl>
                                              <p:spTgt spid="23"/>
                                            </p:tgtEl>
                                            <p:attrNameLst>
                                              <p:attrName>ppt_h</p:attrName>
                                            </p:attrNameLst>
                                          </p:cBhvr>
                                          <p:tavLst>
                                            <p:tav tm="0">
                                              <p:val>
                                                <p:fltVal val="0"/>
                                              </p:val>
                                            </p:tav>
                                            <p:tav tm="100000">
                                              <p:val>
                                                <p:strVal val="#ppt_h"/>
                                              </p:val>
                                            </p:tav>
                                          </p:tavLst>
                                        </p:anim>
                                        <p:animEffect transition="in" filter="fade">
                                          <p:cBhvr>
                                            <p:cTn id="73" dur="300"/>
                                            <p:tgtEl>
                                              <p:spTgt spid="23"/>
                                            </p:tgtEl>
                                          </p:cBhvr>
                                        </p:animEffect>
                                      </p:childTnLst>
                                    </p:cTn>
                                  </p:par>
                                  <p:par>
                                    <p:cTn id="74" presetID="6" presetClass="emph" presetSubtype="0" autoRev="1" fill="hold" grpId="1" nodeType="withEffect">
                                      <p:stCondLst>
                                        <p:cond delay="700"/>
                                      </p:stCondLst>
                                      <p:childTnLst>
                                        <p:animScale>
                                          <p:cBhvr>
                                            <p:cTn id="75"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8" grpId="0"/>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600" fill="hold"/>
                                            <p:tgtEl>
                                              <p:spTgt spid="19"/>
                                            </p:tgtEl>
                                            <p:attrNameLst>
                                              <p:attrName>ppt_x</p:attrName>
                                            </p:attrNameLst>
                                          </p:cBhvr>
                                          <p:tavLst>
                                            <p:tav tm="0">
                                              <p:val>
                                                <p:strVal val="1+#ppt_w/2"/>
                                              </p:val>
                                            </p:tav>
                                            <p:tav tm="100000">
                                              <p:val>
                                                <p:strVal val="#ppt_x"/>
                                              </p:val>
                                            </p:tav>
                                          </p:tavLst>
                                        </p:anim>
                                        <p:anim calcmode="lin" valueType="num">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700"/>
                                      </p:stCondLst>
                                      <p:childTnLst>
                                        <p:set>
                                          <p:cBhvr>
                                            <p:cTn id="24" dur="1" fill="hold">
                                              <p:stCondLst>
                                                <p:cond delay="0"/>
                                              </p:stCondLst>
                                            </p:cTn>
                                            <p:tgtEl>
                                              <p:spTgt spid="18"/>
                                            </p:tgtEl>
                                            <p:attrNameLst>
                                              <p:attrName>style.visibility</p:attrName>
                                            </p:attrNameLst>
                                          </p:cBhvr>
                                          <p:to>
                                            <p:strVal val="visible"/>
                                          </p:to>
                                        </p:set>
                                        <p:anim calcmode="lin" valueType="num">
                                          <p:cBhvr additive="base">
                                            <p:cTn id="25" dur="600" fill="hold"/>
                                            <p:tgtEl>
                                              <p:spTgt spid="18"/>
                                            </p:tgtEl>
                                            <p:attrNameLst>
                                              <p:attrName>ppt_x</p:attrName>
                                            </p:attrNameLst>
                                          </p:cBhvr>
                                          <p:tavLst>
                                            <p:tav tm="0">
                                              <p:val>
                                                <p:strVal val="1+#ppt_w/2"/>
                                              </p:val>
                                            </p:tav>
                                            <p:tav tm="100000">
                                              <p:val>
                                                <p:strVal val="#ppt_x"/>
                                              </p:val>
                                            </p:tav>
                                          </p:tavLst>
                                        </p:anim>
                                        <p:anim calcmode="lin" valueType="num">
                                          <p:cBhvr additive="base">
                                            <p:cTn id="26" dur="600" fill="hold"/>
                                            <p:tgtEl>
                                              <p:spTgt spid="18"/>
                                            </p:tgtEl>
                                            <p:attrNameLst>
                                              <p:attrName>ppt_y</p:attrName>
                                            </p:attrNameLst>
                                          </p:cBhvr>
                                          <p:tavLst>
                                            <p:tav tm="0">
                                              <p:val>
                                                <p:strVal val="#ppt_y"/>
                                              </p:val>
                                            </p:tav>
                                            <p:tav tm="100000">
                                              <p:val>
                                                <p:strVal val="#ppt_y"/>
                                              </p:val>
                                            </p:tav>
                                          </p:tavLst>
                                        </p:anim>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300" fill="hold"/>
                                            <p:tgtEl>
                                              <p:spTgt spid="15"/>
                                            </p:tgtEl>
                                            <p:attrNameLst>
                                              <p:attrName>ppt_w</p:attrName>
                                            </p:attrNameLst>
                                          </p:cBhvr>
                                          <p:tavLst>
                                            <p:tav tm="0">
                                              <p:val>
                                                <p:fltVal val="0"/>
                                              </p:val>
                                            </p:tav>
                                            <p:tav tm="100000">
                                              <p:val>
                                                <p:strVal val="#ppt_w"/>
                                              </p:val>
                                            </p:tav>
                                          </p:tavLst>
                                        </p:anim>
                                        <p:anim calcmode="lin" valueType="num">
                                          <p:cBhvr>
                                            <p:cTn id="30" dur="300" fill="hold"/>
                                            <p:tgtEl>
                                              <p:spTgt spid="15"/>
                                            </p:tgtEl>
                                            <p:attrNameLst>
                                              <p:attrName>ppt_h</p:attrName>
                                            </p:attrNameLst>
                                          </p:cBhvr>
                                          <p:tavLst>
                                            <p:tav tm="0">
                                              <p:val>
                                                <p:fltVal val="0"/>
                                              </p:val>
                                            </p:tav>
                                            <p:tav tm="100000">
                                              <p:val>
                                                <p:strVal val="#ppt_h"/>
                                              </p:val>
                                            </p:tav>
                                          </p:tavLst>
                                        </p:anim>
                                        <p:animEffect transition="in" filter="fade">
                                          <p:cBhvr>
                                            <p:cTn id="31" dur="300"/>
                                            <p:tgtEl>
                                              <p:spTgt spid="15"/>
                                            </p:tgtEl>
                                          </p:cBhvr>
                                        </p:animEffect>
                                      </p:childTnLst>
                                    </p:cTn>
                                  </p:par>
                                  <p:par>
                                    <p:cTn id="32" presetID="6" presetClass="emph" presetSubtype="0" autoRev="1" fill="hold" grpId="1" nodeType="withEffect">
                                      <p:stCondLst>
                                        <p:cond delay="300"/>
                                      </p:stCondLst>
                                      <p:childTnLst>
                                        <p:animScale>
                                          <p:cBhvr>
                                            <p:cTn id="33" dur="150" fill="hold"/>
                                            <p:tgtEl>
                                              <p:spTgt spid="15"/>
                                            </p:tgtEl>
                                          </p:cBhvr>
                                          <p:by x="110000" y="110000"/>
                                        </p:animScale>
                                      </p:childTnLst>
                                    </p:cTn>
                                  </p:par>
                                  <p:par>
                                    <p:cTn id="34" presetID="53" presetClass="entr" presetSubtype="16" fill="hold" grpId="0" nodeType="withEffect">
                                      <p:stCondLst>
                                        <p:cond delay="300"/>
                                      </p:stCondLst>
                                      <p:childTnLst>
                                        <p:set>
                                          <p:cBhvr>
                                            <p:cTn id="35" dur="1" fill="hold">
                                              <p:stCondLst>
                                                <p:cond delay="0"/>
                                              </p:stCondLst>
                                            </p:cTn>
                                            <p:tgtEl>
                                              <p:spTgt spid="14"/>
                                            </p:tgtEl>
                                            <p:attrNameLst>
                                              <p:attrName>style.visibility</p:attrName>
                                            </p:attrNameLst>
                                          </p:cBhvr>
                                          <p:to>
                                            <p:strVal val="visible"/>
                                          </p:to>
                                        </p:set>
                                        <p:anim calcmode="lin" valueType="num">
                                          <p:cBhvr>
                                            <p:cTn id="36" dur="300" fill="hold"/>
                                            <p:tgtEl>
                                              <p:spTgt spid="14"/>
                                            </p:tgtEl>
                                            <p:attrNameLst>
                                              <p:attrName>ppt_w</p:attrName>
                                            </p:attrNameLst>
                                          </p:cBhvr>
                                          <p:tavLst>
                                            <p:tav tm="0">
                                              <p:val>
                                                <p:fltVal val="0"/>
                                              </p:val>
                                            </p:tav>
                                            <p:tav tm="100000">
                                              <p:val>
                                                <p:strVal val="#ppt_w"/>
                                              </p:val>
                                            </p:tav>
                                          </p:tavLst>
                                        </p:anim>
                                        <p:anim calcmode="lin" valueType="num">
                                          <p:cBhvr>
                                            <p:cTn id="37" dur="300" fill="hold"/>
                                            <p:tgtEl>
                                              <p:spTgt spid="14"/>
                                            </p:tgtEl>
                                            <p:attrNameLst>
                                              <p:attrName>ppt_h</p:attrName>
                                            </p:attrNameLst>
                                          </p:cBhvr>
                                          <p:tavLst>
                                            <p:tav tm="0">
                                              <p:val>
                                                <p:fltVal val="0"/>
                                              </p:val>
                                            </p:tav>
                                            <p:tav tm="100000">
                                              <p:val>
                                                <p:strVal val="#ppt_h"/>
                                              </p:val>
                                            </p:tav>
                                          </p:tavLst>
                                        </p:anim>
                                        <p:animEffect transition="in" filter="fade">
                                          <p:cBhvr>
                                            <p:cTn id="38" dur="300"/>
                                            <p:tgtEl>
                                              <p:spTgt spid="14"/>
                                            </p:tgtEl>
                                          </p:cBhvr>
                                        </p:animEffect>
                                      </p:childTnLst>
                                    </p:cTn>
                                  </p:par>
                                  <p:par>
                                    <p:cTn id="39" presetID="6" presetClass="emph" presetSubtype="0" autoRev="1" fill="hold" grpId="1" nodeType="withEffect">
                                      <p:stCondLst>
                                        <p:cond delay="600"/>
                                      </p:stCondLst>
                                      <p:childTnLst>
                                        <p:animScale>
                                          <p:cBhvr>
                                            <p:cTn id="40" dur="150" fill="hold"/>
                                            <p:tgtEl>
                                              <p:spTgt spid="14"/>
                                            </p:tgtEl>
                                          </p:cBhvr>
                                          <p:by x="110000" y="110000"/>
                                        </p:animScale>
                                      </p:childTnLst>
                                    </p:cTn>
                                  </p:par>
                                  <p:par>
                                    <p:cTn id="41" presetID="53" presetClass="entr" presetSubtype="16" fill="hold" grpId="0" nodeType="withEffect">
                                      <p:stCondLst>
                                        <p:cond delay="100"/>
                                      </p:stCondLst>
                                      <p:childTnLst>
                                        <p:set>
                                          <p:cBhvr>
                                            <p:cTn id="42" dur="1" fill="hold">
                                              <p:stCondLst>
                                                <p:cond delay="0"/>
                                              </p:stCondLst>
                                            </p:cTn>
                                            <p:tgtEl>
                                              <p:spTgt spid="13"/>
                                            </p:tgtEl>
                                            <p:attrNameLst>
                                              <p:attrName>style.visibility</p:attrName>
                                            </p:attrNameLst>
                                          </p:cBhvr>
                                          <p:to>
                                            <p:strVal val="visible"/>
                                          </p:to>
                                        </p:set>
                                        <p:anim calcmode="lin" valueType="num">
                                          <p:cBhvr>
                                            <p:cTn id="43" dur="300" fill="hold"/>
                                            <p:tgtEl>
                                              <p:spTgt spid="13"/>
                                            </p:tgtEl>
                                            <p:attrNameLst>
                                              <p:attrName>ppt_w</p:attrName>
                                            </p:attrNameLst>
                                          </p:cBhvr>
                                          <p:tavLst>
                                            <p:tav tm="0">
                                              <p:val>
                                                <p:fltVal val="0"/>
                                              </p:val>
                                            </p:tav>
                                            <p:tav tm="100000">
                                              <p:val>
                                                <p:strVal val="#ppt_w"/>
                                              </p:val>
                                            </p:tav>
                                          </p:tavLst>
                                        </p:anim>
                                        <p:anim calcmode="lin" valueType="num">
                                          <p:cBhvr>
                                            <p:cTn id="44" dur="300" fill="hold"/>
                                            <p:tgtEl>
                                              <p:spTgt spid="13"/>
                                            </p:tgtEl>
                                            <p:attrNameLst>
                                              <p:attrName>ppt_h</p:attrName>
                                            </p:attrNameLst>
                                          </p:cBhvr>
                                          <p:tavLst>
                                            <p:tav tm="0">
                                              <p:val>
                                                <p:fltVal val="0"/>
                                              </p:val>
                                            </p:tav>
                                            <p:tav tm="100000">
                                              <p:val>
                                                <p:strVal val="#ppt_h"/>
                                              </p:val>
                                            </p:tav>
                                          </p:tavLst>
                                        </p:anim>
                                        <p:animEffect transition="in" filter="fade">
                                          <p:cBhvr>
                                            <p:cTn id="45" dur="300"/>
                                            <p:tgtEl>
                                              <p:spTgt spid="13"/>
                                            </p:tgtEl>
                                          </p:cBhvr>
                                        </p:animEffect>
                                      </p:childTnLst>
                                    </p:cTn>
                                  </p:par>
                                  <p:par>
                                    <p:cTn id="46" presetID="6" presetClass="emph" presetSubtype="0" autoRev="1" fill="hold" grpId="1" nodeType="withEffect">
                                      <p:stCondLst>
                                        <p:cond delay="400"/>
                                      </p:stCondLst>
                                      <p:childTnLst>
                                        <p:animScale>
                                          <p:cBhvr>
                                            <p:cTn id="47" dur="150" fill="hold"/>
                                            <p:tgtEl>
                                              <p:spTgt spid="13"/>
                                            </p:tgtEl>
                                          </p:cBhvr>
                                          <p:by x="110000" y="110000"/>
                                        </p:animScale>
                                      </p:childTnLst>
                                    </p:cTn>
                                  </p:par>
                                  <p:par>
                                    <p:cTn id="48" presetID="53" presetClass="entr" presetSubtype="16" fill="hold" grpId="0" nodeType="withEffect">
                                      <p:stCondLst>
                                        <p:cond delay="400"/>
                                      </p:stCondLst>
                                      <p:childTnLst>
                                        <p:set>
                                          <p:cBhvr>
                                            <p:cTn id="49" dur="1" fill="hold">
                                              <p:stCondLst>
                                                <p:cond delay="0"/>
                                              </p:stCondLst>
                                            </p:cTn>
                                            <p:tgtEl>
                                              <p:spTgt spid="17"/>
                                            </p:tgtEl>
                                            <p:attrNameLst>
                                              <p:attrName>style.visibility</p:attrName>
                                            </p:attrNameLst>
                                          </p:cBhvr>
                                          <p:to>
                                            <p:strVal val="visible"/>
                                          </p:to>
                                        </p:set>
                                        <p:anim calcmode="lin" valueType="num">
                                          <p:cBhvr>
                                            <p:cTn id="50" dur="300" fill="hold"/>
                                            <p:tgtEl>
                                              <p:spTgt spid="17"/>
                                            </p:tgtEl>
                                            <p:attrNameLst>
                                              <p:attrName>ppt_w</p:attrName>
                                            </p:attrNameLst>
                                          </p:cBhvr>
                                          <p:tavLst>
                                            <p:tav tm="0">
                                              <p:val>
                                                <p:fltVal val="0"/>
                                              </p:val>
                                            </p:tav>
                                            <p:tav tm="100000">
                                              <p:val>
                                                <p:strVal val="#ppt_w"/>
                                              </p:val>
                                            </p:tav>
                                          </p:tavLst>
                                        </p:anim>
                                        <p:anim calcmode="lin" valueType="num">
                                          <p:cBhvr>
                                            <p:cTn id="51" dur="300" fill="hold"/>
                                            <p:tgtEl>
                                              <p:spTgt spid="17"/>
                                            </p:tgtEl>
                                            <p:attrNameLst>
                                              <p:attrName>ppt_h</p:attrName>
                                            </p:attrNameLst>
                                          </p:cBhvr>
                                          <p:tavLst>
                                            <p:tav tm="0">
                                              <p:val>
                                                <p:fltVal val="0"/>
                                              </p:val>
                                            </p:tav>
                                            <p:tav tm="100000">
                                              <p:val>
                                                <p:strVal val="#ppt_h"/>
                                              </p:val>
                                            </p:tav>
                                          </p:tavLst>
                                        </p:anim>
                                        <p:animEffect transition="in" filter="fade">
                                          <p:cBhvr>
                                            <p:cTn id="52" dur="300"/>
                                            <p:tgtEl>
                                              <p:spTgt spid="17"/>
                                            </p:tgtEl>
                                          </p:cBhvr>
                                        </p:animEffect>
                                      </p:childTnLst>
                                    </p:cTn>
                                  </p:par>
                                  <p:par>
                                    <p:cTn id="53" presetID="6" presetClass="emph" presetSubtype="0" autoRev="1" fill="hold" grpId="1" nodeType="withEffect">
                                      <p:stCondLst>
                                        <p:cond delay="700"/>
                                      </p:stCondLst>
                                      <p:childTnLst>
                                        <p:animScale>
                                          <p:cBhvr>
                                            <p:cTn id="54" dur="150" fill="hold"/>
                                            <p:tgtEl>
                                              <p:spTgt spid="17"/>
                                            </p:tgtEl>
                                          </p:cBhvr>
                                          <p:by x="110000" y="110000"/>
                                        </p:animScale>
                                      </p:childTnLst>
                                    </p:cTn>
                                  </p:par>
                                  <p:par>
                                    <p:cTn id="55" presetID="53" presetClass="entr" presetSubtype="16" fill="hold" grpId="0" nodeType="withEffect">
                                      <p:stCondLst>
                                        <p:cond delay="4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300" fill="hold"/>
                                            <p:tgtEl>
                                              <p:spTgt spid="21"/>
                                            </p:tgtEl>
                                            <p:attrNameLst>
                                              <p:attrName>ppt_w</p:attrName>
                                            </p:attrNameLst>
                                          </p:cBhvr>
                                          <p:tavLst>
                                            <p:tav tm="0">
                                              <p:val>
                                                <p:fltVal val="0"/>
                                              </p:val>
                                            </p:tav>
                                            <p:tav tm="100000">
                                              <p:val>
                                                <p:strVal val="#ppt_w"/>
                                              </p:val>
                                            </p:tav>
                                          </p:tavLst>
                                        </p:anim>
                                        <p:anim calcmode="lin" valueType="num">
                                          <p:cBhvr>
                                            <p:cTn id="58" dur="300" fill="hold"/>
                                            <p:tgtEl>
                                              <p:spTgt spid="21"/>
                                            </p:tgtEl>
                                            <p:attrNameLst>
                                              <p:attrName>ppt_h</p:attrName>
                                            </p:attrNameLst>
                                          </p:cBhvr>
                                          <p:tavLst>
                                            <p:tav tm="0">
                                              <p:val>
                                                <p:fltVal val="0"/>
                                              </p:val>
                                            </p:tav>
                                            <p:tav tm="100000">
                                              <p:val>
                                                <p:strVal val="#ppt_h"/>
                                              </p:val>
                                            </p:tav>
                                          </p:tavLst>
                                        </p:anim>
                                        <p:animEffect transition="in" filter="fade">
                                          <p:cBhvr>
                                            <p:cTn id="59" dur="300"/>
                                            <p:tgtEl>
                                              <p:spTgt spid="21"/>
                                            </p:tgtEl>
                                          </p:cBhvr>
                                        </p:animEffect>
                                      </p:childTnLst>
                                    </p:cTn>
                                  </p:par>
                                  <p:par>
                                    <p:cTn id="60" presetID="6" presetClass="emph" presetSubtype="0" autoRev="1" fill="hold" grpId="1" nodeType="withEffect">
                                      <p:stCondLst>
                                        <p:cond delay="700"/>
                                      </p:stCondLst>
                                      <p:childTnLst>
                                        <p:animScale>
                                          <p:cBhvr>
                                            <p:cTn id="61" dur="150" fill="hold"/>
                                            <p:tgtEl>
                                              <p:spTgt spid="21"/>
                                            </p:tgtEl>
                                          </p:cBhvr>
                                          <p:by x="110000" y="110000"/>
                                        </p:animScale>
                                      </p:childTnLst>
                                    </p:cTn>
                                  </p:par>
                                  <p:par>
                                    <p:cTn id="62" presetID="53" presetClass="entr" presetSubtype="16" fill="hold" grpId="0" nodeType="withEffect">
                                      <p:stCondLst>
                                        <p:cond delay="100"/>
                                      </p:stCondLst>
                                      <p:childTnLst>
                                        <p:set>
                                          <p:cBhvr>
                                            <p:cTn id="63" dur="1" fill="hold">
                                              <p:stCondLst>
                                                <p:cond delay="0"/>
                                              </p:stCondLst>
                                            </p:cTn>
                                            <p:tgtEl>
                                              <p:spTgt spid="22"/>
                                            </p:tgtEl>
                                            <p:attrNameLst>
                                              <p:attrName>style.visibility</p:attrName>
                                            </p:attrNameLst>
                                          </p:cBhvr>
                                          <p:to>
                                            <p:strVal val="visible"/>
                                          </p:to>
                                        </p:set>
                                        <p:anim calcmode="lin" valueType="num">
                                          <p:cBhvr>
                                            <p:cTn id="64" dur="300" fill="hold"/>
                                            <p:tgtEl>
                                              <p:spTgt spid="22"/>
                                            </p:tgtEl>
                                            <p:attrNameLst>
                                              <p:attrName>ppt_w</p:attrName>
                                            </p:attrNameLst>
                                          </p:cBhvr>
                                          <p:tavLst>
                                            <p:tav tm="0">
                                              <p:val>
                                                <p:fltVal val="0"/>
                                              </p:val>
                                            </p:tav>
                                            <p:tav tm="100000">
                                              <p:val>
                                                <p:strVal val="#ppt_w"/>
                                              </p:val>
                                            </p:tav>
                                          </p:tavLst>
                                        </p:anim>
                                        <p:anim calcmode="lin" valueType="num">
                                          <p:cBhvr>
                                            <p:cTn id="65" dur="300" fill="hold"/>
                                            <p:tgtEl>
                                              <p:spTgt spid="22"/>
                                            </p:tgtEl>
                                            <p:attrNameLst>
                                              <p:attrName>ppt_h</p:attrName>
                                            </p:attrNameLst>
                                          </p:cBhvr>
                                          <p:tavLst>
                                            <p:tav tm="0">
                                              <p:val>
                                                <p:fltVal val="0"/>
                                              </p:val>
                                            </p:tav>
                                            <p:tav tm="100000">
                                              <p:val>
                                                <p:strVal val="#ppt_h"/>
                                              </p:val>
                                            </p:tav>
                                          </p:tavLst>
                                        </p:anim>
                                        <p:animEffect transition="in" filter="fade">
                                          <p:cBhvr>
                                            <p:cTn id="66" dur="300"/>
                                            <p:tgtEl>
                                              <p:spTgt spid="22"/>
                                            </p:tgtEl>
                                          </p:cBhvr>
                                        </p:animEffect>
                                      </p:childTnLst>
                                    </p:cTn>
                                  </p:par>
                                  <p:par>
                                    <p:cTn id="67" presetID="6" presetClass="emph" presetSubtype="0" autoRev="1" fill="hold" grpId="1" nodeType="withEffect">
                                      <p:stCondLst>
                                        <p:cond delay="400"/>
                                      </p:stCondLst>
                                      <p:childTnLst>
                                        <p:animScale>
                                          <p:cBhvr>
                                            <p:cTn id="68" dur="150" fill="hold"/>
                                            <p:tgtEl>
                                              <p:spTgt spid="22"/>
                                            </p:tgtEl>
                                          </p:cBhvr>
                                          <p:by x="110000" y="110000"/>
                                        </p:animScale>
                                      </p:childTnLst>
                                    </p:cTn>
                                  </p:par>
                                  <p:par>
                                    <p:cTn id="69" presetID="53" presetClass="entr" presetSubtype="16" fill="hold" grpId="0" nodeType="withEffect">
                                      <p:stCondLst>
                                        <p:cond delay="400"/>
                                      </p:stCondLst>
                                      <p:childTnLst>
                                        <p:set>
                                          <p:cBhvr>
                                            <p:cTn id="70" dur="1" fill="hold">
                                              <p:stCondLst>
                                                <p:cond delay="0"/>
                                              </p:stCondLst>
                                            </p:cTn>
                                            <p:tgtEl>
                                              <p:spTgt spid="23"/>
                                            </p:tgtEl>
                                            <p:attrNameLst>
                                              <p:attrName>style.visibility</p:attrName>
                                            </p:attrNameLst>
                                          </p:cBhvr>
                                          <p:to>
                                            <p:strVal val="visible"/>
                                          </p:to>
                                        </p:set>
                                        <p:anim calcmode="lin" valueType="num">
                                          <p:cBhvr>
                                            <p:cTn id="71" dur="300" fill="hold"/>
                                            <p:tgtEl>
                                              <p:spTgt spid="23"/>
                                            </p:tgtEl>
                                            <p:attrNameLst>
                                              <p:attrName>ppt_w</p:attrName>
                                            </p:attrNameLst>
                                          </p:cBhvr>
                                          <p:tavLst>
                                            <p:tav tm="0">
                                              <p:val>
                                                <p:fltVal val="0"/>
                                              </p:val>
                                            </p:tav>
                                            <p:tav tm="100000">
                                              <p:val>
                                                <p:strVal val="#ppt_w"/>
                                              </p:val>
                                            </p:tav>
                                          </p:tavLst>
                                        </p:anim>
                                        <p:anim calcmode="lin" valueType="num">
                                          <p:cBhvr>
                                            <p:cTn id="72" dur="300" fill="hold"/>
                                            <p:tgtEl>
                                              <p:spTgt spid="23"/>
                                            </p:tgtEl>
                                            <p:attrNameLst>
                                              <p:attrName>ppt_h</p:attrName>
                                            </p:attrNameLst>
                                          </p:cBhvr>
                                          <p:tavLst>
                                            <p:tav tm="0">
                                              <p:val>
                                                <p:fltVal val="0"/>
                                              </p:val>
                                            </p:tav>
                                            <p:tav tm="100000">
                                              <p:val>
                                                <p:strVal val="#ppt_h"/>
                                              </p:val>
                                            </p:tav>
                                          </p:tavLst>
                                        </p:anim>
                                        <p:animEffect transition="in" filter="fade">
                                          <p:cBhvr>
                                            <p:cTn id="73" dur="300"/>
                                            <p:tgtEl>
                                              <p:spTgt spid="23"/>
                                            </p:tgtEl>
                                          </p:cBhvr>
                                        </p:animEffect>
                                      </p:childTnLst>
                                    </p:cTn>
                                  </p:par>
                                  <p:par>
                                    <p:cTn id="74" presetID="6" presetClass="emph" presetSubtype="0" autoRev="1" fill="hold" grpId="1" nodeType="withEffect">
                                      <p:stCondLst>
                                        <p:cond delay="700"/>
                                      </p:stCondLst>
                                      <p:childTnLst>
                                        <p:animScale>
                                          <p:cBhvr>
                                            <p:cTn id="75"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8" grpId="0"/>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组合 47"/>
          <p:cNvGrpSpPr/>
          <p:nvPr/>
        </p:nvGrpSpPr>
        <p:grpSpPr>
          <a:xfrm>
            <a:off x="7092280" y="1748632"/>
            <a:ext cx="781203" cy="1743858"/>
            <a:chOff x="7092280" y="1748632"/>
            <a:chExt cx="781203" cy="1743858"/>
          </a:xfrm>
        </p:grpSpPr>
        <p:grpSp>
          <p:nvGrpSpPr>
            <p:cNvPr id="44" name="组合 43"/>
            <p:cNvGrpSpPr/>
            <p:nvPr/>
          </p:nvGrpSpPr>
          <p:grpSpPr>
            <a:xfrm>
              <a:off x="7140575" y="1748632"/>
              <a:ext cx="698500" cy="806450"/>
              <a:chOff x="7140575" y="1748632"/>
              <a:chExt cx="698500" cy="806450"/>
            </a:xfrm>
          </p:grpSpPr>
          <p:sp>
            <p:nvSpPr>
              <p:cNvPr id="21" name="Oval 21"/>
              <p:cNvSpPr>
                <a:spLocks noChangeArrowheads="1"/>
              </p:cNvSpPr>
              <p:nvPr/>
            </p:nvSpPr>
            <p:spPr bwMode="auto">
              <a:xfrm>
                <a:off x="7254875" y="1862932"/>
                <a:ext cx="469900" cy="474662"/>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0" name="Freeform 20"/>
              <p:cNvSpPr>
                <a:spLocks/>
              </p:cNvSpPr>
              <p:nvPr/>
            </p:nvSpPr>
            <p:spPr bwMode="auto">
              <a:xfrm>
                <a:off x="7140575" y="1748632"/>
                <a:ext cx="698500" cy="806450"/>
              </a:xfrm>
              <a:custGeom>
                <a:avLst/>
                <a:gdLst>
                  <a:gd name="T0" fmla="*/ 181 w 220"/>
                  <a:gd name="T1" fmla="*/ 39 h 252"/>
                  <a:gd name="T2" fmla="*/ 39 w 220"/>
                  <a:gd name="T3" fmla="*/ 39 h 252"/>
                  <a:gd name="T4" fmla="*/ 39 w 220"/>
                  <a:gd name="T5" fmla="*/ 181 h 252"/>
                  <a:gd name="T6" fmla="*/ 110 w 220"/>
                  <a:gd name="T7" fmla="*/ 252 h 252"/>
                  <a:gd name="T8" fmla="*/ 181 w 220"/>
                  <a:gd name="T9" fmla="*/ 181 h 252"/>
                  <a:gd name="T10" fmla="*/ 181 w 220"/>
                  <a:gd name="T11" fmla="*/ 39 h 252"/>
                </a:gdLst>
                <a:ahLst/>
                <a:cxnLst>
                  <a:cxn ang="0">
                    <a:pos x="T0" y="T1"/>
                  </a:cxn>
                  <a:cxn ang="0">
                    <a:pos x="T2" y="T3"/>
                  </a:cxn>
                  <a:cxn ang="0">
                    <a:pos x="T4" y="T5"/>
                  </a:cxn>
                  <a:cxn ang="0">
                    <a:pos x="T6" y="T7"/>
                  </a:cxn>
                  <a:cxn ang="0">
                    <a:pos x="T8" y="T9"/>
                  </a:cxn>
                  <a:cxn ang="0">
                    <a:pos x="T10" y="T11"/>
                  </a:cxn>
                </a:cxnLst>
                <a:rect l="0" t="0" r="r" b="b"/>
                <a:pathLst>
                  <a:path w="220" h="252">
                    <a:moveTo>
                      <a:pt x="181" y="39"/>
                    </a:moveTo>
                    <a:cubicBezTo>
                      <a:pt x="142" y="0"/>
                      <a:pt x="78" y="0"/>
                      <a:pt x="39" y="39"/>
                    </a:cubicBezTo>
                    <a:cubicBezTo>
                      <a:pt x="0" y="78"/>
                      <a:pt x="0" y="142"/>
                      <a:pt x="39" y="181"/>
                    </a:cubicBezTo>
                    <a:cubicBezTo>
                      <a:pt x="110" y="252"/>
                      <a:pt x="110" y="252"/>
                      <a:pt x="110" y="252"/>
                    </a:cubicBezTo>
                    <a:cubicBezTo>
                      <a:pt x="181" y="181"/>
                      <a:pt x="181" y="181"/>
                      <a:pt x="181" y="181"/>
                    </a:cubicBezTo>
                    <a:cubicBezTo>
                      <a:pt x="220" y="142"/>
                      <a:pt x="220" y="78"/>
                      <a:pt x="181" y="39"/>
                    </a:cubicBezTo>
                    <a:close/>
                  </a:path>
                </a:pathLst>
              </a:custGeom>
              <a:noFill/>
              <a:ln w="635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1" name="矩形 40"/>
            <p:cNvSpPr/>
            <p:nvPr/>
          </p:nvSpPr>
          <p:spPr>
            <a:xfrm>
              <a:off x="7092280" y="2601924"/>
              <a:ext cx="781203" cy="890566"/>
            </a:xfrm>
            <a:prstGeom prst="rect">
              <a:avLst/>
            </a:prstGeom>
            <a:no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47" name="组合 46"/>
          <p:cNvGrpSpPr/>
          <p:nvPr/>
        </p:nvGrpSpPr>
        <p:grpSpPr>
          <a:xfrm>
            <a:off x="5158949" y="1748632"/>
            <a:ext cx="781203" cy="1743858"/>
            <a:chOff x="5158949" y="1748632"/>
            <a:chExt cx="781203" cy="1743858"/>
          </a:xfrm>
        </p:grpSpPr>
        <p:grpSp>
          <p:nvGrpSpPr>
            <p:cNvPr id="43" name="组合 42"/>
            <p:cNvGrpSpPr/>
            <p:nvPr/>
          </p:nvGrpSpPr>
          <p:grpSpPr>
            <a:xfrm>
              <a:off x="5194300" y="1748632"/>
              <a:ext cx="700088" cy="806450"/>
              <a:chOff x="5194300" y="1748632"/>
              <a:chExt cx="700088" cy="806450"/>
            </a:xfrm>
          </p:grpSpPr>
          <p:sp>
            <p:nvSpPr>
              <p:cNvPr id="17" name="Oval 17"/>
              <p:cNvSpPr>
                <a:spLocks noChangeArrowheads="1"/>
              </p:cNvSpPr>
              <p:nvPr/>
            </p:nvSpPr>
            <p:spPr bwMode="auto">
              <a:xfrm>
                <a:off x="5308600" y="1862932"/>
                <a:ext cx="468313" cy="474662"/>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6" name="Freeform 16"/>
              <p:cNvSpPr>
                <a:spLocks/>
              </p:cNvSpPr>
              <p:nvPr/>
            </p:nvSpPr>
            <p:spPr bwMode="auto">
              <a:xfrm>
                <a:off x="5194300" y="1748632"/>
                <a:ext cx="700088" cy="806450"/>
              </a:xfrm>
              <a:custGeom>
                <a:avLst/>
                <a:gdLst>
                  <a:gd name="T0" fmla="*/ 181 w 220"/>
                  <a:gd name="T1" fmla="*/ 39 h 252"/>
                  <a:gd name="T2" fmla="*/ 39 w 220"/>
                  <a:gd name="T3" fmla="*/ 39 h 252"/>
                  <a:gd name="T4" fmla="*/ 39 w 220"/>
                  <a:gd name="T5" fmla="*/ 181 h 252"/>
                  <a:gd name="T6" fmla="*/ 110 w 220"/>
                  <a:gd name="T7" fmla="*/ 252 h 252"/>
                  <a:gd name="T8" fmla="*/ 181 w 220"/>
                  <a:gd name="T9" fmla="*/ 181 h 252"/>
                  <a:gd name="T10" fmla="*/ 181 w 220"/>
                  <a:gd name="T11" fmla="*/ 39 h 252"/>
                </a:gdLst>
                <a:ahLst/>
                <a:cxnLst>
                  <a:cxn ang="0">
                    <a:pos x="T0" y="T1"/>
                  </a:cxn>
                  <a:cxn ang="0">
                    <a:pos x="T2" y="T3"/>
                  </a:cxn>
                  <a:cxn ang="0">
                    <a:pos x="T4" y="T5"/>
                  </a:cxn>
                  <a:cxn ang="0">
                    <a:pos x="T6" y="T7"/>
                  </a:cxn>
                  <a:cxn ang="0">
                    <a:pos x="T8" y="T9"/>
                  </a:cxn>
                  <a:cxn ang="0">
                    <a:pos x="T10" y="T11"/>
                  </a:cxn>
                </a:cxnLst>
                <a:rect l="0" t="0" r="r" b="b"/>
                <a:pathLst>
                  <a:path w="220" h="252">
                    <a:moveTo>
                      <a:pt x="181" y="39"/>
                    </a:moveTo>
                    <a:cubicBezTo>
                      <a:pt x="142" y="0"/>
                      <a:pt x="78" y="0"/>
                      <a:pt x="39" y="39"/>
                    </a:cubicBezTo>
                    <a:cubicBezTo>
                      <a:pt x="0" y="78"/>
                      <a:pt x="0" y="142"/>
                      <a:pt x="39" y="181"/>
                    </a:cubicBezTo>
                    <a:cubicBezTo>
                      <a:pt x="110" y="252"/>
                      <a:pt x="110" y="252"/>
                      <a:pt x="110" y="252"/>
                    </a:cubicBezTo>
                    <a:cubicBezTo>
                      <a:pt x="181" y="181"/>
                      <a:pt x="181" y="181"/>
                      <a:pt x="181" y="181"/>
                    </a:cubicBezTo>
                    <a:cubicBezTo>
                      <a:pt x="220" y="142"/>
                      <a:pt x="220" y="78"/>
                      <a:pt x="181" y="39"/>
                    </a:cubicBezTo>
                    <a:close/>
                  </a:path>
                </a:pathLst>
              </a:custGeom>
              <a:noFill/>
              <a:ln w="635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40" name="矩形 39"/>
            <p:cNvSpPr/>
            <p:nvPr/>
          </p:nvSpPr>
          <p:spPr>
            <a:xfrm>
              <a:off x="5158949" y="2601924"/>
              <a:ext cx="781203" cy="890566"/>
            </a:xfrm>
            <a:prstGeom prst="rect">
              <a:avLst/>
            </a:prstGeom>
            <a:no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46" name="组合 45"/>
          <p:cNvGrpSpPr/>
          <p:nvPr/>
        </p:nvGrpSpPr>
        <p:grpSpPr>
          <a:xfrm>
            <a:off x="3214733" y="1748632"/>
            <a:ext cx="781203" cy="1743858"/>
            <a:chOff x="3214733" y="1748632"/>
            <a:chExt cx="781203" cy="1743858"/>
          </a:xfrm>
        </p:grpSpPr>
        <p:grpSp>
          <p:nvGrpSpPr>
            <p:cNvPr id="42" name="组合 41"/>
            <p:cNvGrpSpPr/>
            <p:nvPr/>
          </p:nvGrpSpPr>
          <p:grpSpPr>
            <a:xfrm>
              <a:off x="3246438" y="1748632"/>
              <a:ext cx="701675" cy="806450"/>
              <a:chOff x="3246438" y="1748632"/>
              <a:chExt cx="701675" cy="806450"/>
            </a:xfrm>
          </p:grpSpPr>
          <p:sp>
            <p:nvSpPr>
              <p:cNvPr id="13" name="Oval 13"/>
              <p:cNvSpPr>
                <a:spLocks noChangeArrowheads="1"/>
              </p:cNvSpPr>
              <p:nvPr/>
            </p:nvSpPr>
            <p:spPr bwMode="auto">
              <a:xfrm>
                <a:off x="3363913" y="1862932"/>
                <a:ext cx="466725" cy="474662"/>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10" name="Freeform 12"/>
              <p:cNvSpPr>
                <a:spLocks/>
              </p:cNvSpPr>
              <p:nvPr/>
            </p:nvSpPr>
            <p:spPr bwMode="auto">
              <a:xfrm>
                <a:off x="3246438" y="1748632"/>
                <a:ext cx="701675" cy="806450"/>
              </a:xfrm>
              <a:custGeom>
                <a:avLst/>
                <a:gdLst>
                  <a:gd name="T0" fmla="*/ 181 w 221"/>
                  <a:gd name="T1" fmla="*/ 39 h 252"/>
                  <a:gd name="T2" fmla="*/ 40 w 221"/>
                  <a:gd name="T3" fmla="*/ 39 h 252"/>
                  <a:gd name="T4" fmla="*/ 40 w 221"/>
                  <a:gd name="T5" fmla="*/ 181 h 252"/>
                  <a:gd name="T6" fmla="*/ 111 w 221"/>
                  <a:gd name="T7" fmla="*/ 252 h 252"/>
                  <a:gd name="T8" fmla="*/ 181 w 221"/>
                  <a:gd name="T9" fmla="*/ 181 h 252"/>
                  <a:gd name="T10" fmla="*/ 181 w 221"/>
                  <a:gd name="T11" fmla="*/ 39 h 252"/>
                </a:gdLst>
                <a:ahLst/>
                <a:cxnLst>
                  <a:cxn ang="0">
                    <a:pos x="T0" y="T1"/>
                  </a:cxn>
                  <a:cxn ang="0">
                    <a:pos x="T2" y="T3"/>
                  </a:cxn>
                  <a:cxn ang="0">
                    <a:pos x="T4" y="T5"/>
                  </a:cxn>
                  <a:cxn ang="0">
                    <a:pos x="T6" y="T7"/>
                  </a:cxn>
                  <a:cxn ang="0">
                    <a:pos x="T8" y="T9"/>
                  </a:cxn>
                  <a:cxn ang="0">
                    <a:pos x="T10" y="T11"/>
                  </a:cxn>
                </a:cxnLst>
                <a:rect l="0" t="0" r="r" b="b"/>
                <a:pathLst>
                  <a:path w="221" h="252">
                    <a:moveTo>
                      <a:pt x="181" y="39"/>
                    </a:moveTo>
                    <a:cubicBezTo>
                      <a:pt x="142" y="0"/>
                      <a:pt x="79" y="0"/>
                      <a:pt x="40" y="39"/>
                    </a:cubicBezTo>
                    <a:cubicBezTo>
                      <a:pt x="0" y="78"/>
                      <a:pt x="0" y="142"/>
                      <a:pt x="40" y="181"/>
                    </a:cubicBezTo>
                    <a:cubicBezTo>
                      <a:pt x="111" y="252"/>
                      <a:pt x="111" y="252"/>
                      <a:pt x="111" y="252"/>
                    </a:cubicBezTo>
                    <a:cubicBezTo>
                      <a:pt x="181" y="181"/>
                      <a:pt x="181" y="181"/>
                      <a:pt x="181" y="181"/>
                    </a:cubicBezTo>
                    <a:cubicBezTo>
                      <a:pt x="221" y="142"/>
                      <a:pt x="221" y="78"/>
                      <a:pt x="181" y="39"/>
                    </a:cubicBezTo>
                    <a:close/>
                  </a:path>
                </a:pathLst>
              </a:custGeom>
              <a:noFill/>
              <a:ln w="635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39" name="矩形 38"/>
            <p:cNvSpPr/>
            <p:nvPr/>
          </p:nvSpPr>
          <p:spPr>
            <a:xfrm>
              <a:off x="3214733" y="2601924"/>
              <a:ext cx="781203" cy="890566"/>
            </a:xfrm>
            <a:prstGeom prst="rect">
              <a:avLst/>
            </a:prstGeom>
            <a:no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45" name="组合 44"/>
          <p:cNvGrpSpPr/>
          <p:nvPr/>
        </p:nvGrpSpPr>
        <p:grpSpPr>
          <a:xfrm>
            <a:off x="1259632" y="1748632"/>
            <a:ext cx="781203" cy="1743858"/>
            <a:chOff x="1259632" y="1748632"/>
            <a:chExt cx="781203" cy="1743858"/>
          </a:xfrm>
        </p:grpSpPr>
        <p:grpSp>
          <p:nvGrpSpPr>
            <p:cNvPr id="2" name="组合 1"/>
            <p:cNvGrpSpPr/>
            <p:nvPr/>
          </p:nvGrpSpPr>
          <p:grpSpPr>
            <a:xfrm>
              <a:off x="1300163" y="1748632"/>
              <a:ext cx="700087" cy="806450"/>
              <a:chOff x="1300163" y="1748632"/>
              <a:chExt cx="700087" cy="806450"/>
            </a:xfrm>
          </p:grpSpPr>
          <p:sp>
            <p:nvSpPr>
              <p:cNvPr id="7" name="Oval 9"/>
              <p:cNvSpPr>
                <a:spLocks noChangeArrowheads="1"/>
              </p:cNvSpPr>
              <p:nvPr/>
            </p:nvSpPr>
            <p:spPr bwMode="auto">
              <a:xfrm>
                <a:off x="1419225" y="1862932"/>
                <a:ext cx="466725" cy="474662"/>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6" name="Freeform 8"/>
              <p:cNvSpPr>
                <a:spLocks/>
              </p:cNvSpPr>
              <p:nvPr/>
            </p:nvSpPr>
            <p:spPr bwMode="auto">
              <a:xfrm>
                <a:off x="1300163" y="1748632"/>
                <a:ext cx="700087" cy="806450"/>
              </a:xfrm>
              <a:custGeom>
                <a:avLst/>
                <a:gdLst>
                  <a:gd name="T0" fmla="*/ 181 w 220"/>
                  <a:gd name="T1" fmla="*/ 39 h 252"/>
                  <a:gd name="T2" fmla="*/ 39 w 220"/>
                  <a:gd name="T3" fmla="*/ 39 h 252"/>
                  <a:gd name="T4" fmla="*/ 39 w 220"/>
                  <a:gd name="T5" fmla="*/ 181 h 252"/>
                  <a:gd name="T6" fmla="*/ 110 w 220"/>
                  <a:gd name="T7" fmla="*/ 252 h 252"/>
                  <a:gd name="T8" fmla="*/ 181 w 220"/>
                  <a:gd name="T9" fmla="*/ 181 h 252"/>
                  <a:gd name="T10" fmla="*/ 181 w 220"/>
                  <a:gd name="T11" fmla="*/ 39 h 252"/>
                </a:gdLst>
                <a:ahLst/>
                <a:cxnLst>
                  <a:cxn ang="0">
                    <a:pos x="T0" y="T1"/>
                  </a:cxn>
                  <a:cxn ang="0">
                    <a:pos x="T2" y="T3"/>
                  </a:cxn>
                  <a:cxn ang="0">
                    <a:pos x="T4" y="T5"/>
                  </a:cxn>
                  <a:cxn ang="0">
                    <a:pos x="T6" y="T7"/>
                  </a:cxn>
                  <a:cxn ang="0">
                    <a:pos x="T8" y="T9"/>
                  </a:cxn>
                  <a:cxn ang="0">
                    <a:pos x="T10" y="T11"/>
                  </a:cxn>
                </a:cxnLst>
                <a:rect l="0" t="0" r="r" b="b"/>
                <a:pathLst>
                  <a:path w="220" h="252">
                    <a:moveTo>
                      <a:pt x="181" y="39"/>
                    </a:moveTo>
                    <a:cubicBezTo>
                      <a:pt x="142" y="0"/>
                      <a:pt x="79" y="0"/>
                      <a:pt x="39" y="39"/>
                    </a:cubicBezTo>
                    <a:cubicBezTo>
                      <a:pt x="0" y="78"/>
                      <a:pt x="0" y="142"/>
                      <a:pt x="39" y="181"/>
                    </a:cubicBezTo>
                    <a:cubicBezTo>
                      <a:pt x="110" y="252"/>
                      <a:pt x="110" y="252"/>
                      <a:pt x="110" y="252"/>
                    </a:cubicBezTo>
                    <a:cubicBezTo>
                      <a:pt x="181" y="181"/>
                      <a:pt x="181" y="181"/>
                      <a:pt x="181" y="181"/>
                    </a:cubicBezTo>
                    <a:cubicBezTo>
                      <a:pt x="220" y="142"/>
                      <a:pt x="220" y="78"/>
                      <a:pt x="181" y="39"/>
                    </a:cubicBezTo>
                    <a:close/>
                  </a:path>
                </a:pathLst>
              </a:custGeom>
              <a:noFill/>
              <a:ln w="635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3" name="矩形 2"/>
            <p:cNvSpPr/>
            <p:nvPr/>
          </p:nvSpPr>
          <p:spPr>
            <a:xfrm>
              <a:off x="1259632" y="2601924"/>
              <a:ext cx="781203" cy="890566"/>
            </a:xfrm>
            <a:prstGeom prst="rect">
              <a:avLst/>
            </a:prstGeom>
            <a:no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4" name="Freeform 6"/>
          <p:cNvSpPr>
            <a:spLocks/>
          </p:cNvSpPr>
          <p:nvPr/>
        </p:nvSpPr>
        <p:spPr bwMode="auto">
          <a:xfrm>
            <a:off x="646113" y="2766219"/>
            <a:ext cx="2011362" cy="280988"/>
          </a:xfrm>
          <a:custGeom>
            <a:avLst/>
            <a:gdLst>
              <a:gd name="T0" fmla="*/ 1169 w 1267"/>
              <a:gd name="T1" fmla="*/ 177 h 177"/>
              <a:gd name="T2" fmla="*/ 0 w 1267"/>
              <a:gd name="T3" fmla="*/ 177 h 177"/>
              <a:gd name="T4" fmla="*/ 98 w 1267"/>
              <a:gd name="T5" fmla="*/ 88 h 177"/>
              <a:gd name="T6" fmla="*/ 0 w 1267"/>
              <a:gd name="T7" fmla="*/ 0 h 177"/>
              <a:gd name="T8" fmla="*/ 1169 w 1267"/>
              <a:gd name="T9" fmla="*/ 0 h 177"/>
              <a:gd name="T10" fmla="*/ 1267 w 1267"/>
              <a:gd name="T11" fmla="*/ 88 h 177"/>
              <a:gd name="T12" fmla="*/ 1169 w 1267"/>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267" h="177">
                <a:moveTo>
                  <a:pt x="1169" y="177"/>
                </a:moveTo>
                <a:lnTo>
                  <a:pt x="0" y="177"/>
                </a:lnTo>
                <a:lnTo>
                  <a:pt x="98" y="88"/>
                </a:lnTo>
                <a:lnTo>
                  <a:pt x="0" y="0"/>
                </a:lnTo>
                <a:lnTo>
                  <a:pt x="1169" y="0"/>
                </a:lnTo>
                <a:lnTo>
                  <a:pt x="1267" y="88"/>
                </a:lnTo>
                <a:lnTo>
                  <a:pt x="1169" y="177"/>
                </a:lnTo>
                <a:close/>
              </a:path>
            </a:pathLst>
          </a:cu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5" name="Oval 7"/>
          <p:cNvSpPr>
            <a:spLocks noChangeArrowheads="1"/>
          </p:cNvSpPr>
          <p:nvPr/>
        </p:nvSpPr>
        <p:spPr bwMode="auto">
          <a:xfrm>
            <a:off x="1609725" y="2720182"/>
            <a:ext cx="85725" cy="90487"/>
          </a:xfrm>
          <a:prstGeom prst="ellipse">
            <a:avLst/>
          </a:prstGeom>
          <a:solidFill>
            <a:srgbClr val="19BAA9"/>
          </a:solidFill>
          <a:ln w="19050">
            <a:solidFill>
              <a:schemeClr val="bg1"/>
            </a:solidFill>
          </a:ln>
          <a:effectLst>
            <a:softEdge rad="0"/>
          </a:effectLst>
          <a:scene3d>
            <a:camera prst="orthographicFront"/>
            <a:lightRig rig="threePt" dir="t">
              <a:rot lat="0" lon="0" rev="0"/>
            </a:lightRig>
          </a:scene3d>
          <a:sp3d prstMaterial="softEdge">
            <a:bevelT w="0" h="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ndParaRPr>
          </a:p>
        </p:txBody>
      </p:sp>
      <p:sp>
        <p:nvSpPr>
          <p:cNvPr id="8" name="Freeform 10"/>
          <p:cNvSpPr>
            <a:spLocks/>
          </p:cNvSpPr>
          <p:nvPr/>
        </p:nvSpPr>
        <p:spPr bwMode="auto">
          <a:xfrm>
            <a:off x="2590800" y="2766219"/>
            <a:ext cx="2012950" cy="280988"/>
          </a:xfrm>
          <a:custGeom>
            <a:avLst/>
            <a:gdLst>
              <a:gd name="T0" fmla="*/ 1170 w 1268"/>
              <a:gd name="T1" fmla="*/ 177 h 177"/>
              <a:gd name="T2" fmla="*/ 0 w 1268"/>
              <a:gd name="T3" fmla="*/ 177 h 177"/>
              <a:gd name="T4" fmla="*/ 99 w 1268"/>
              <a:gd name="T5" fmla="*/ 88 h 177"/>
              <a:gd name="T6" fmla="*/ 0 w 1268"/>
              <a:gd name="T7" fmla="*/ 0 h 177"/>
              <a:gd name="T8" fmla="*/ 1170 w 1268"/>
              <a:gd name="T9" fmla="*/ 0 h 177"/>
              <a:gd name="T10" fmla="*/ 1268 w 1268"/>
              <a:gd name="T11" fmla="*/ 88 h 177"/>
              <a:gd name="T12" fmla="*/ 1170 w 1268"/>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268" h="177">
                <a:moveTo>
                  <a:pt x="1170" y="177"/>
                </a:moveTo>
                <a:lnTo>
                  <a:pt x="0" y="177"/>
                </a:lnTo>
                <a:lnTo>
                  <a:pt x="99" y="88"/>
                </a:lnTo>
                <a:lnTo>
                  <a:pt x="0" y="0"/>
                </a:lnTo>
                <a:lnTo>
                  <a:pt x="1170" y="0"/>
                </a:lnTo>
                <a:lnTo>
                  <a:pt x="1268" y="88"/>
                </a:lnTo>
                <a:lnTo>
                  <a:pt x="1170" y="177"/>
                </a:lnTo>
                <a:close/>
              </a:path>
            </a:pathLst>
          </a:cu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9" name="Oval 11"/>
          <p:cNvSpPr>
            <a:spLocks noChangeArrowheads="1"/>
          </p:cNvSpPr>
          <p:nvPr/>
        </p:nvSpPr>
        <p:spPr bwMode="auto">
          <a:xfrm>
            <a:off x="3554413" y="2720182"/>
            <a:ext cx="85725" cy="90487"/>
          </a:xfrm>
          <a:prstGeom prst="ellipse">
            <a:avLst/>
          </a:prstGeom>
          <a:solidFill>
            <a:srgbClr val="F26434"/>
          </a:solidFill>
          <a:ln w="19050">
            <a:solidFill>
              <a:schemeClr val="bg1"/>
            </a:solidFill>
          </a:ln>
          <a:effectLst>
            <a:softEdge rad="0"/>
          </a:effectLst>
          <a:scene3d>
            <a:camera prst="orthographicFront"/>
            <a:lightRig rig="threePt" dir="t">
              <a:rot lat="0" lon="0" rev="0"/>
            </a:lightRig>
          </a:scene3d>
          <a:sp3d prstMaterial="softEdge">
            <a:bevelT w="0" h="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ndParaRPr>
          </a:p>
        </p:txBody>
      </p:sp>
      <p:sp>
        <p:nvSpPr>
          <p:cNvPr id="14" name="Freeform 14"/>
          <p:cNvSpPr>
            <a:spLocks/>
          </p:cNvSpPr>
          <p:nvPr/>
        </p:nvSpPr>
        <p:spPr bwMode="auto">
          <a:xfrm>
            <a:off x="4537075" y="2766219"/>
            <a:ext cx="2011363" cy="280988"/>
          </a:xfrm>
          <a:custGeom>
            <a:avLst/>
            <a:gdLst>
              <a:gd name="T0" fmla="*/ 1169 w 1267"/>
              <a:gd name="T1" fmla="*/ 177 h 177"/>
              <a:gd name="T2" fmla="*/ 0 w 1267"/>
              <a:gd name="T3" fmla="*/ 177 h 177"/>
              <a:gd name="T4" fmla="*/ 98 w 1267"/>
              <a:gd name="T5" fmla="*/ 88 h 177"/>
              <a:gd name="T6" fmla="*/ 0 w 1267"/>
              <a:gd name="T7" fmla="*/ 0 h 177"/>
              <a:gd name="T8" fmla="*/ 1169 w 1267"/>
              <a:gd name="T9" fmla="*/ 0 h 177"/>
              <a:gd name="T10" fmla="*/ 1267 w 1267"/>
              <a:gd name="T11" fmla="*/ 88 h 177"/>
              <a:gd name="T12" fmla="*/ 1169 w 1267"/>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267" h="177">
                <a:moveTo>
                  <a:pt x="1169" y="177"/>
                </a:moveTo>
                <a:lnTo>
                  <a:pt x="0" y="177"/>
                </a:lnTo>
                <a:lnTo>
                  <a:pt x="98" y="88"/>
                </a:lnTo>
                <a:lnTo>
                  <a:pt x="0" y="0"/>
                </a:lnTo>
                <a:lnTo>
                  <a:pt x="1169" y="0"/>
                </a:lnTo>
                <a:lnTo>
                  <a:pt x="1267" y="88"/>
                </a:lnTo>
                <a:lnTo>
                  <a:pt x="1169" y="177"/>
                </a:lnTo>
                <a:close/>
              </a:path>
            </a:pathLst>
          </a:cu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Oval 15"/>
          <p:cNvSpPr>
            <a:spLocks noChangeArrowheads="1"/>
          </p:cNvSpPr>
          <p:nvPr/>
        </p:nvSpPr>
        <p:spPr bwMode="auto">
          <a:xfrm>
            <a:off x="5500688" y="2720182"/>
            <a:ext cx="85725" cy="90487"/>
          </a:xfrm>
          <a:prstGeom prst="ellipse">
            <a:avLst/>
          </a:prstGeom>
          <a:solidFill>
            <a:srgbClr val="B2D138"/>
          </a:solidFill>
          <a:ln w="19050">
            <a:solidFill>
              <a:schemeClr val="bg1"/>
            </a:solidFill>
          </a:ln>
          <a:effectLst>
            <a:softEdge rad="0"/>
          </a:effectLst>
          <a:scene3d>
            <a:camera prst="orthographicFront"/>
            <a:lightRig rig="threePt" dir="t">
              <a:rot lat="0" lon="0" rev="0"/>
            </a:lightRig>
          </a:scene3d>
          <a:sp3d prstMaterial="softEdge">
            <a:bevelT w="0" h="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ndParaRPr>
          </a:p>
        </p:txBody>
      </p:sp>
      <p:sp>
        <p:nvSpPr>
          <p:cNvPr id="18" name="Freeform 18"/>
          <p:cNvSpPr>
            <a:spLocks/>
          </p:cNvSpPr>
          <p:nvPr/>
        </p:nvSpPr>
        <p:spPr bwMode="auto">
          <a:xfrm>
            <a:off x="6481763" y="2766219"/>
            <a:ext cx="2016125" cy="280988"/>
          </a:xfrm>
          <a:custGeom>
            <a:avLst/>
            <a:gdLst>
              <a:gd name="T0" fmla="*/ 1170 w 1270"/>
              <a:gd name="T1" fmla="*/ 177 h 177"/>
              <a:gd name="T2" fmla="*/ 0 w 1270"/>
              <a:gd name="T3" fmla="*/ 177 h 177"/>
              <a:gd name="T4" fmla="*/ 100 w 1270"/>
              <a:gd name="T5" fmla="*/ 88 h 177"/>
              <a:gd name="T6" fmla="*/ 0 w 1270"/>
              <a:gd name="T7" fmla="*/ 0 h 177"/>
              <a:gd name="T8" fmla="*/ 1170 w 1270"/>
              <a:gd name="T9" fmla="*/ 0 h 177"/>
              <a:gd name="T10" fmla="*/ 1270 w 1270"/>
              <a:gd name="T11" fmla="*/ 88 h 177"/>
              <a:gd name="T12" fmla="*/ 1170 w 1270"/>
              <a:gd name="T13" fmla="*/ 177 h 177"/>
            </a:gdLst>
            <a:ahLst/>
            <a:cxnLst>
              <a:cxn ang="0">
                <a:pos x="T0" y="T1"/>
              </a:cxn>
              <a:cxn ang="0">
                <a:pos x="T2" y="T3"/>
              </a:cxn>
              <a:cxn ang="0">
                <a:pos x="T4" y="T5"/>
              </a:cxn>
              <a:cxn ang="0">
                <a:pos x="T6" y="T7"/>
              </a:cxn>
              <a:cxn ang="0">
                <a:pos x="T8" y="T9"/>
              </a:cxn>
              <a:cxn ang="0">
                <a:pos x="T10" y="T11"/>
              </a:cxn>
              <a:cxn ang="0">
                <a:pos x="T12" y="T13"/>
              </a:cxn>
            </a:cxnLst>
            <a:rect l="0" t="0" r="r" b="b"/>
            <a:pathLst>
              <a:path w="1270" h="177">
                <a:moveTo>
                  <a:pt x="1170" y="177"/>
                </a:moveTo>
                <a:lnTo>
                  <a:pt x="0" y="177"/>
                </a:lnTo>
                <a:lnTo>
                  <a:pt x="100" y="88"/>
                </a:lnTo>
                <a:lnTo>
                  <a:pt x="0" y="0"/>
                </a:lnTo>
                <a:lnTo>
                  <a:pt x="1170" y="0"/>
                </a:lnTo>
                <a:lnTo>
                  <a:pt x="1270" y="88"/>
                </a:lnTo>
                <a:lnTo>
                  <a:pt x="1170" y="177"/>
                </a:lnTo>
                <a:close/>
              </a:path>
            </a:pathLst>
          </a:cu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Oval 19"/>
          <p:cNvSpPr>
            <a:spLocks noChangeArrowheads="1"/>
          </p:cNvSpPr>
          <p:nvPr/>
        </p:nvSpPr>
        <p:spPr bwMode="auto">
          <a:xfrm>
            <a:off x="7445375" y="2720182"/>
            <a:ext cx="88900" cy="90487"/>
          </a:xfrm>
          <a:prstGeom prst="ellipse">
            <a:avLst/>
          </a:prstGeom>
          <a:solidFill>
            <a:srgbClr val="16B2C1"/>
          </a:solidFill>
          <a:ln w="19050">
            <a:solidFill>
              <a:schemeClr val="bg1"/>
            </a:solidFill>
          </a:ln>
          <a:effectLst>
            <a:softEdge rad="0"/>
          </a:effectLst>
          <a:scene3d>
            <a:camera prst="orthographicFront"/>
            <a:lightRig rig="threePt" dir="t">
              <a:rot lat="0" lon="0" rev="0"/>
            </a:lightRig>
          </a:scene3d>
          <a:sp3d prstMaterial="softEdge">
            <a:bevelT w="0" h="0"/>
            <a:bevelB w="0" h="0"/>
            <a:extrusionClr>
              <a:schemeClr val="bg1"/>
            </a:extrusion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000">
              <a:solidFill>
                <a:schemeClr val="bg1"/>
              </a:solidFill>
            </a:endParaRPr>
          </a:p>
        </p:txBody>
      </p:sp>
      <p:sp>
        <p:nvSpPr>
          <p:cNvPr id="26" name="Rectangle 26"/>
          <p:cNvSpPr>
            <a:spLocks noChangeArrowheads="1"/>
          </p:cNvSpPr>
          <p:nvPr/>
        </p:nvSpPr>
        <p:spPr bwMode="auto">
          <a:xfrm>
            <a:off x="915641" y="3396457"/>
            <a:ext cx="14961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000" dirty="0">
                <a:solidFill>
                  <a:schemeClr val="bg1">
                    <a:lumMod val="50000"/>
                  </a:schemeClr>
                </a:solidFill>
                <a:latin typeface="Impact" panose="020B0806030902050204" pitchFamily="34" charset="0"/>
              </a:rPr>
              <a:t>解析所要爬取页面的源代码并得到请求</a:t>
            </a:r>
            <a:r>
              <a:rPr lang="en-US" altLang="zh-CN" sz="1000" dirty="0" err="1">
                <a:solidFill>
                  <a:schemeClr val="bg1">
                    <a:lumMod val="50000"/>
                  </a:schemeClr>
                </a:solidFill>
                <a:latin typeface="Impact" panose="020B0806030902050204" pitchFamily="34" charset="0"/>
              </a:rPr>
              <a:t>url</a:t>
            </a:r>
            <a:r>
              <a:rPr lang="zh-CN" altLang="en-US" sz="1000" dirty="0">
                <a:solidFill>
                  <a:schemeClr val="bg1">
                    <a:lumMod val="50000"/>
                  </a:schemeClr>
                </a:solidFill>
                <a:latin typeface="Impact" panose="020B0806030902050204" pitchFamily="34" charset="0"/>
              </a:rPr>
              <a:t>，同时得到请求所需的方法头，参数等</a:t>
            </a:r>
          </a:p>
        </p:txBody>
      </p:sp>
      <p:sp>
        <p:nvSpPr>
          <p:cNvPr id="27" name="Rectangle 27"/>
          <p:cNvSpPr>
            <a:spLocks noChangeArrowheads="1"/>
          </p:cNvSpPr>
          <p:nvPr/>
        </p:nvSpPr>
        <p:spPr bwMode="auto">
          <a:xfrm>
            <a:off x="2850803" y="3396457"/>
            <a:ext cx="149612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000" dirty="0">
                <a:solidFill>
                  <a:schemeClr val="bg1">
                    <a:lumMod val="50000"/>
                  </a:schemeClr>
                </a:solidFill>
                <a:latin typeface="Impact" panose="020B0806030902050204" pitchFamily="34" charset="0"/>
              </a:rPr>
              <a:t>对页面的第一面数据进行解析，得到页面的数据类型以及数据的批量和页数，为后文的爬取做准备</a:t>
            </a:r>
          </a:p>
        </p:txBody>
      </p:sp>
      <p:sp>
        <p:nvSpPr>
          <p:cNvPr id="28" name="Rectangle 28"/>
          <p:cNvSpPr>
            <a:spLocks noChangeArrowheads="1"/>
          </p:cNvSpPr>
          <p:nvPr/>
        </p:nvSpPr>
        <p:spPr bwMode="auto">
          <a:xfrm>
            <a:off x="4816128" y="3396457"/>
            <a:ext cx="149612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000" dirty="0">
                <a:solidFill>
                  <a:schemeClr val="bg1">
                    <a:lumMod val="50000"/>
                  </a:schemeClr>
                </a:solidFill>
                <a:latin typeface="Impact" panose="020B0806030902050204" pitchFamily="34" charset="0"/>
              </a:rPr>
              <a:t>根据上述得到的数据构建协程爬取页面的代码</a:t>
            </a:r>
          </a:p>
        </p:txBody>
      </p:sp>
      <p:sp>
        <p:nvSpPr>
          <p:cNvPr id="29" name="Rectangle 29"/>
          <p:cNvSpPr>
            <a:spLocks noChangeArrowheads="1"/>
          </p:cNvSpPr>
          <p:nvPr/>
        </p:nvSpPr>
        <p:spPr bwMode="auto">
          <a:xfrm>
            <a:off x="6749703" y="3396457"/>
            <a:ext cx="149612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charset="0"/>
              <a:buNone/>
            </a:pPr>
            <a:r>
              <a:rPr lang="zh-CN" altLang="en-US" sz="1000" dirty="0">
                <a:solidFill>
                  <a:schemeClr val="bg1">
                    <a:lumMod val="50000"/>
                  </a:schemeClr>
                </a:solidFill>
                <a:latin typeface="Impact" panose="020B0806030902050204" pitchFamily="34" charset="0"/>
              </a:rPr>
              <a:t>通过</a:t>
            </a:r>
            <a:r>
              <a:rPr lang="en-US" altLang="zh-CN" sz="1000" dirty="0">
                <a:solidFill>
                  <a:schemeClr val="bg1">
                    <a:lumMod val="50000"/>
                  </a:schemeClr>
                </a:solidFill>
                <a:latin typeface="Impact" panose="020B0806030902050204" pitchFamily="34" charset="0"/>
              </a:rPr>
              <a:t>pandas</a:t>
            </a:r>
            <a:r>
              <a:rPr lang="zh-CN" altLang="en-US" sz="1000" dirty="0">
                <a:solidFill>
                  <a:schemeClr val="bg1">
                    <a:lumMod val="50000"/>
                  </a:schemeClr>
                </a:solidFill>
                <a:latin typeface="Impact" panose="020B0806030902050204" pitchFamily="34" charset="0"/>
              </a:rPr>
              <a:t>格式化数据并输出为</a:t>
            </a:r>
            <a:r>
              <a:rPr lang="en-US" altLang="zh-CN" sz="1000" dirty="0">
                <a:solidFill>
                  <a:schemeClr val="bg1">
                    <a:lumMod val="50000"/>
                  </a:schemeClr>
                </a:solidFill>
                <a:latin typeface="Impact" panose="020B0806030902050204" pitchFamily="34" charset="0"/>
              </a:rPr>
              <a:t>excel</a:t>
            </a:r>
            <a:r>
              <a:rPr lang="zh-CN" altLang="en-US" sz="1000" dirty="0">
                <a:solidFill>
                  <a:schemeClr val="bg1">
                    <a:lumMod val="50000"/>
                  </a:schemeClr>
                </a:solidFill>
                <a:latin typeface="Impact" panose="020B0806030902050204" pitchFamily="34" charset="0"/>
              </a:rPr>
              <a:t>格式并持久化保存</a:t>
            </a:r>
          </a:p>
        </p:txBody>
      </p:sp>
      <p:sp>
        <p:nvSpPr>
          <p:cNvPr id="30" name="Rectangle 30"/>
          <p:cNvSpPr>
            <a:spLocks noChangeArrowheads="1"/>
          </p:cNvSpPr>
          <p:nvPr/>
        </p:nvSpPr>
        <p:spPr bwMode="auto">
          <a:xfrm>
            <a:off x="1135656" y="2813558"/>
            <a:ext cx="981666" cy="18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100" b="1" dirty="0">
                <a:solidFill>
                  <a:schemeClr val="bg1"/>
                </a:solidFill>
                <a:latin typeface="Impact" panose="020B0806030902050204" pitchFamily="34" charset="0"/>
              </a:rPr>
              <a:t>获取并分析</a:t>
            </a:r>
            <a:r>
              <a:rPr lang="en-US" altLang="zh-CN" sz="1100" b="1" dirty="0" err="1">
                <a:solidFill>
                  <a:schemeClr val="bg1"/>
                </a:solidFill>
                <a:latin typeface="Impact" panose="020B0806030902050204" pitchFamily="34" charset="0"/>
              </a:rPr>
              <a:t>url</a:t>
            </a:r>
            <a:endParaRPr lang="zh-CN" altLang="en-US" sz="1100" b="1" dirty="0">
              <a:solidFill>
                <a:schemeClr val="bg1"/>
              </a:solidFill>
              <a:latin typeface="Impact" panose="020B0806030902050204" pitchFamily="34" charset="0"/>
            </a:endParaRPr>
          </a:p>
        </p:txBody>
      </p:sp>
      <p:sp>
        <p:nvSpPr>
          <p:cNvPr id="31" name="Rectangle 31"/>
          <p:cNvSpPr>
            <a:spLocks noChangeArrowheads="1"/>
          </p:cNvSpPr>
          <p:nvPr/>
        </p:nvSpPr>
        <p:spPr bwMode="auto">
          <a:xfrm>
            <a:off x="3019298" y="2810669"/>
            <a:ext cx="1178569" cy="18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100" b="1" dirty="0">
                <a:solidFill>
                  <a:schemeClr val="bg1"/>
                </a:solidFill>
                <a:latin typeface="Impact" panose="020B0806030902050204" pitchFamily="34" charset="0"/>
              </a:rPr>
              <a:t>解析页面数据</a:t>
            </a:r>
          </a:p>
        </p:txBody>
      </p:sp>
      <p:sp>
        <p:nvSpPr>
          <p:cNvPr id="32" name="Rectangle 32"/>
          <p:cNvSpPr>
            <a:spLocks noChangeArrowheads="1"/>
          </p:cNvSpPr>
          <p:nvPr/>
        </p:nvSpPr>
        <p:spPr bwMode="auto">
          <a:xfrm>
            <a:off x="4929297" y="2810668"/>
            <a:ext cx="1162450" cy="18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zh-CN" altLang="en-US" sz="1100" b="1" dirty="0">
                <a:solidFill>
                  <a:schemeClr val="bg1"/>
                </a:solidFill>
                <a:latin typeface="Impact" panose="020B0806030902050204" pitchFamily="34" charset="0"/>
              </a:rPr>
              <a:t>定义协程爬取方法</a:t>
            </a:r>
          </a:p>
        </p:txBody>
      </p:sp>
      <p:sp>
        <p:nvSpPr>
          <p:cNvPr id="33" name="Rectangle 33"/>
          <p:cNvSpPr>
            <a:spLocks noChangeArrowheads="1"/>
          </p:cNvSpPr>
          <p:nvPr/>
        </p:nvSpPr>
        <p:spPr bwMode="auto">
          <a:xfrm>
            <a:off x="7020272" y="2824299"/>
            <a:ext cx="1008111" cy="180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buFont typeface="Arial" charset="0"/>
              <a:buNone/>
            </a:pPr>
            <a:r>
              <a:rPr lang="zh-CN" altLang="en-US" sz="1100" b="1" dirty="0">
                <a:solidFill>
                  <a:schemeClr val="bg1"/>
                </a:solidFill>
                <a:latin typeface="Impact" panose="020B0806030902050204" pitchFamily="34" charset="0"/>
              </a:rPr>
              <a:t>格式化输出数据</a:t>
            </a:r>
          </a:p>
        </p:txBody>
      </p:sp>
      <p:sp>
        <p:nvSpPr>
          <p:cNvPr id="22" name="Freeform 22"/>
          <p:cNvSpPr>
            <a:spLocks noEditPoints="1"/>
          </p:cNvSpPr>
          <p:nvPr/>
        </p:nvSpPr>
        <p:spPr bwMode="auto">
          <a:xfrm>
            <a:off x="1555750" y="2004219"/>
            <a:ext cx="190500" cy="192088"/>
          </a:xfrm>
          <a:custGeom>
            <a:avLst/>
            <a:gdLst>
              <a:gd name="T0" fmla="*/ 3 w 60"/>
              <a:gd name="T1" fmla="*/ 0 h 60"/>
              <a:gd name="T2" fmla="*/ 60 w 60"/>
              <a:gd name="T3" fmla="*/ 2 h 60"/>
              <a:gd name="T4" fmla="*/ 60 w 60"/>
              <a:gd name="T5" fmla="*/ 58 h 60"/>
              <a:gd name="T6" fmla="*/ 58 w 60"/>
              <a:gd name="T7" fmla="*/ 60 h 60"/>
              <a:gd name="T8" fmla="*/ 0 w 60"/>
              <a:gd name="T9" fmla="*/ 58 h 60"/>
              <a:gd name="T10" fmla="*/ 0 w 60"/>
              <a:gd name="T11" fmla="*/ 2 h 60"/>
              <a:gd name="T12" fmla="*/ 31 w 60"/>
              <a:gd name="T13" fmla="*/ 44 h 60"/>
              <a:gd name="T14" fmla="*/ 33 w 60"/>
              <a:gd name="T15" fmla="*/ 49 h 60"/>
              <a:gd name="T16" fmla="*/ 47 w 60"/>
              <a:gd name="T17" fmla="*/ 48 h 60"/>
              <a:gd name="T18" fmla="*/ 46 w 60"/>
              <a:gd name="T19" fmla="*/ 35 h 60"/>
              <a:gd name="T20" fmla="*/ 37 w 60"/>
              <a:gd name="T21" fmla="*/ 34 h 60"/>
              <a:gd name="T22" fmla="*/ 47 w 60"/>
              <a:gd name="T23" fmla="*/ 29 h 60"/>
              <a:gd name="T24" fmla="*/ 34 w 60"/>
              <a:gd name="T25" fmla="*/ 24 h 60"/>
              <a:gd name="T26" fmla="*/ 35 w 60"/>
              <a:gd name="T27" fmla="*/ 39 h 60"/>
              <a:gd name="T28" fmla="*/ 42 w 60"/>
              <a:gd name="T29" fmla="*/ 38 h 60"/>
              <a:gd name="T30" fmla="*/ 42 w 60"/>
              <a:gd name="T31" fmla="*/ 46 h 60"/>
              <a:gd name="T32" fmla="*/ 37 w 60"/>
              <a:gd name="T33" fmla="*/ 46 h 60"/>
              <a:gd name="T34" fmla="*/ 31 w 60"/>
              <a:gd name="T35" fmla="*/ 44 h 60"/>
              <a:gd name="T36" fmla="*/ 23 w 60"/>
              <a:gd name="T37" fmla="*/ 51 h 60"/>
              <a:gd name="T38" fmla="*/ 19 w 60"/>
              <a:gd name="T39" fmla="*/ 24 h 60"/>
              <a:gd name="T40" fmla="*/ 11 w 60"/>
              <a:gd name="T41" fmla="*/ 31 h 60"/>
              <a:gd name="T42" fmla="*/ 18 w 60"/>
              <a:gd name="T43" fmla="*/ 31 h 60"/>
              <a:gd name="T44" fmla="*/ 23 w 60"/>
              <a:gd name="T45" fmla="*/ 51 h 60"/>
              <a:gd name="T46" fmla="*/ 5 w 60"/>
              <a:gd name="T47" fmla="*/ 15 h 60"/>
              <a:gd name="T48" fmla="*/ 56 w 60"/>
              <a:gd name="T49" fmla="*/ 5 h 60"/>
              <a:gd name="T50" fmla="*/ 51 w 60"/>
              <a:gd name="T51" fmla="*/ 8 h 60"/>
              <a:gd name="T52" fmla="*/ 47 w 60"/>
              <a:gd name="T53" fmla="*/ 8 h 60"/>
              <a:gd name="T54" fmla="*/ 39 w 60"/>
              <a:gd name="T55" fmla="*/ 5 h 60"/>
              <a:gd name="T56" fmla="*/ 37 w 60"/>
              <a:gd name="T57" fmla="*/ 10 h 60"/>
              <a:gd name="T58" fmla="*/ 34 w 60"/>
              <a:gd name="T59" fmla="*/ 5 h 60"/>
              <a:gd name="T60" fmla="*/ 26 w 60"/>
              <a:gd name="T61" fmla="*/ 8 h 60"/>
              <a:gd name="T62" fmla="*/ 22 w 60"/>
              <a:gd name="T63" fmla="*/ 8 h 60"/>
              <a:gd name="T64" fmla="*/ 14 w 60"/>
              <a:gd name="T65" fmla="*/ 5 h 60"/>
              <a:gd name="T66" fmla="*/ 12 w 60"/>
              <a:gd name="T67" fmla="*/ 10 h 60"/>
              <a:gd name="T68" fmla="*/ 10 w 60"/>
              <a:gd name="T69" fmla="*/ 5 h 60"/>
              <a:gd name="T70" fmla="*/ 5 w 60"/>
              <a:gd name="T71" fmla="*/ 15 h 60"/>
              <a:gd name="T72" fmla="*/ 56 w 60"/>
              <a:gd name="T73" fmla="*/ 18 h 60"/>
              <a:gd name="T74" fmla="*/ 5 w 60"/>
              <a:gd name="T75" fmla="*/ 55 h 60"/>
              <a:gd name="T76" fmla="*/ 56 w 60"/>
              <a:gd name="T77" fmla="*/ 18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0" h="60">
                <a:moveTo>
                  <a:pt x="3" y="0"/>
                </a:moveTo>
                <a:cubicBezTo>
                  <a:pt x="3" y="0"/>
                  <a:pt x="3" y="0"/>
                  <a:pt x="3" y="0"/>
                </a:cubicBezTo>
                <a:cubicBezTo>
                  <a:pt x="58" y="0"/>
                  <a:pt x="58" y="0"/>
                  <a:pt x="58" y="0"/>
                </a:cubicBezTo>
                <a:cubicBezTo>
                  <a:pt x="59" y="0"/>
                  <a:pt x="60" y="1"/>
                  <a:pt x="60" y="2"/>
                </a:cubicBezTo>
                <a:cubicBezTo>
                  <a:pt x="60" y="2"/>
                  <a:pt x="60" y="2"/>
                  <a:pt x="60" y="2"/>
                </a:cubicBezTo>
                <a:cubicBezTo>
                  <a:pt x="60" y="58"/>
                  <a:pt x="60" y="58"/>
                  <a:pt x="60" y="58"/>
                </a:cubicBezTo>
                <a:cubicBezTo>
                  <a:pt x="60" y="59"/>
                  <a:pt x="59" y="60"/>
                  <a:pt x="58" y="60"/>
                </a:cubicBezTo>
                <a:cubicBezTo>
                  <a:pt x="58" y="60"/>
                  <a:pt x="58" y="60"/>
                  <a:pt x="58" y="60"/>
                </a:cubicBezTo>
                <a:cubicBezTo>
                  <a:pt x="3" y="60"/>
                  <a:pt x="3" y="60"/>
                  <a:pt x="3" y="60"/>
                </a:cubicBezTo>
                <a:cubicBezTo>
                  <a:pt x="1" y="60"/>
                  <a:pt x="0" y="59"/>
                  <a:pt x="0" y="58"/>
                </a:cubicBezTo>
                <a:cubicBezTo>
                  <a:pt x="0" y="58"/>
                  <a:pt x="0" y="58"/>
                  <a:pt x="0" y="58"/>
                </a:cubicBezTo>
                <a:cubicBezTo>
                  <a:pt x="0" y="2"/>
                  <a:pt x="0" y="2"/>
                  <a:pt x="0" y="2"/>
                </a:cubicBezTo>
                <a:cubicBezTo>
                  <a:pt x="0" y="1"/>
                  <a:pt x="1" y="0"/>
                  <a:pt x="3" y="0"/>
                </a:cubicBezTo>
                <a:close/>
                <a:moveTo>
                  <a:pt x="31" y="44"/>
                </a:moveTo>
                <a:cubicBezTo>
                  <a:pt x="31" y="44"/>
                  <a:pt x="31" y="44"/>
                  <a:pt x="31" y="44"/>
                </a:cubicBezTo>
                <a:cubicBezTo>
                  <a:pt x="31" y="46"/>
                  <a:pt x="32" y="48"/>
                  <a:pt x="33" y="49"/>
                </a:cubicBezTo>
                <a:cubicBezTo>
                  <a:pt x="35" y="50"/>
                  <a:pt x="37" y="51"/>
                  <a:pt x="40" y="51"/>
                </a:cubicBezTo>
                <a:cubicBezTo>
                  <a:pt x="43" y="51"/>
                  <a:pt x="45" y="50"/>
                  <a:pt x="47" y="48"/>
                </a:cubicBezTo>
                <a:cubicBezTo>
                  <a:pt x="48" y="46"/>
                  <a:pt x="49" y="44"/>
                  <a:pt x="49" y="42"/>
                </a:cubicBezTo>
                <a:cubicBezTo>
                  <a:pt x="49" y="39"/>
                  <a:pt x="48" y="37"/>
                  <a:pt x="46" y="35"/>
                </a:cubicBezTo>
                <a:cubicBezTo>
                  <a:pt x="45" y="34"/>
                  <a:pt x="43" y="33"/>
                  <a:pt x="41" y="33"/>
                </a:cubicBezTo>
                <a:cubicBezTo>
                  <a:pt x="39" y="33"/>
                  <a:pt x="38" y="33"/>
                  <a:pt x="37" y="34"/>
                </a:cubicBezTo>
                <a:cubicBezTo>
                  <a:pt x="38" y="29"/>
                  <a:pt x="38" y="29"/>
                  <a:pt x="38" y="29"/>
                </a:cubicBezTo>
                <a:cubicBezTo>
                  <a:pt x="47" y="29"/>
                  <a:pt x="47" y="29"/>
                  <a:pt x="47" y="29"/>
                </a:cubicBezTo>
                <a:cubicBezTo>
                  <a:pt x="47" y="24"/>
                  <a:pt x="47" y="24"/>
                  <a:pt x="47" y="24"/>
                </a:cubicBezTo>
                <a:cubicBezTo>
                  <a:pt x="34" y="24"/>
                  <a:pt x="34" y="24"/>
                  <a:pt x="34" y="24"/>
                </a:cubicBezTo>
                <a:cubicBezTo>
                  <a:pt x="31" y="38"/>
                  <a:pt x="31" y="38"/>
                  <a:pt x="31" y="38"/>
                </a:cubicBezTo>
                <a:cubicBezTo>
                  <a:pt x="35" y="39"/>
                  <a:pt x="35" y="39"/>
                  <a:pt x="35" y="39"/>
                </a:cubicBezTo>
                <a:cubicBezTo>
                  <a:pt x="37" y="38"/>
                  <a:pt x="38" y="37"/>
                  <a:pt x="39" y="37"/>
                </a:cubicBezTo>
                <a:cubicBezTo>
                  <a:pt x="41" y="37"/>
                  <a:pt x="42" y="37"/>
                  <a:pt x="42" y="38"/>
                </a:cubicBezTo>
                <a:cubicBezTo>
                  <a:pt x="43" y="39"/>
                  <a:pt x="43" y="40"/>
                  <a:pt x="43" y="42"/>
                </a:cubicBezTo>
                <a:cubicBezTo>
                  <a:pt x="43" y="44"/>
                  <a:pt x="43" y="45"/>
                  <a:pt x="42" y="46"/>
                </a:cubicBezTo>
                <a:cubicBezTo>
                  <a:pt x="42" y="47"/>
                  <a:pt x="41" y="47"/>
                  <a:pt x="40" y="47"/>
                </a:cubicBezTo>
                <a:cubicBezTo>
                  <a:pt x="39" y="47"/>
                  <a:pt x="38" y="47"/>
                  <a:pt x="37" y="46"/>
                </a:cubicBezTo>
                <a:cubicBezTo>
                  <a:pt x="36" y="45"/>
                  <a:pt x="36" y="44"/>
                  <a:pt x="36" y="43"/>
                </a:cubicBezTo>
                <a:cubicBezTo>
                  <a:pt x="31" y="44"/>
                  <a:pt x="31" y="44"/>
                  <a:pt x="31" y="44"/>
                </a:cubicBezTo>
                <a:close/>
                <a:moveTo>
                  <a:pt x="23" y="51"/>
                </a:moveTo>
                <a:cubicBezTo>
                  <a:pt x="23" y="51"/>
                  <a:pt x="23" y="51"/>
                  <a:pt x="23" y="51"/>
                </a:cubicBezTo>
                <a:cubicBezTo>
                  <a:pt x="23" y="24"/>
                  <a:pt x="23" y="24"/>
                  <a:pt x="23" y="24"/>
                </a:cubicBezTo>
                <a:cubicBezTo>
                  <a:pt x="19" y="24"/>
                  <a:pt x="19" y="24"/>
                  <a:pt x="19" y="24"/>
                </a:cubicBezTo>
                <a:cubicBezTo>
                  <a:pt x="18" y="26"/>
                  <a:pt x="17" y="27"/>
                  <a:pt x="16" y="28"/>
                </a:cubicBezTo>
                <a:cubicBezTo>
                  <a:pt x="14" y="29"/>
                  <a:pt x="13" y="30"/>
                  <a:pt x="11" y="31"/>
                </a:cubicBezTo>
                <a:cubicBezTo>
                  <a:pt x="11" y="35"/>
                  <a:pt x="11" y="35"/>
                  <a:pt x="11" y="35"/>
                </a:cubicBezTo>
                <a:cubicBezTo>
                  <a:pt x="14" y="34"/>
                  <a:pt x="16" y="33"/>
                  <a:pt x="18" y="31"/>
                </a:cubicBezTo>
                <a:cubicBezTo>
                  <a:pt x="18" y="51"/>
                  <a:pt x="18" y="51"/>
                  <a:pt x="18" y="51"/>
                </a:cubicBezTo>
                <a:cubicBezTo>
                  <a:pt x="23" y="51"/>
                  <a:pt x="23" y="51"/>
                  <a:pt x="23" y="51"/>
                </a:cubicBezTo>
                <a:close/>
                <a:moveTo>
                  <a:pt x="5" y="15"/>
                </a:moveTo>
                <a:cubicBezTo>
                  <a:pt x="5" y="15"/>
                  <a:pt x="5" y="15"/>
                  <a:pt x="5" y="15"/>
                </a:cubicBezTo>
                <a:cubicBezTo>
                  <a:pt x="56" y="15"/>
                  <a:pt x="56" y="15"/>
                  <a:pt x="56" y="15"/>
                </a:cubicBezTo>
                <a:cubicBezTo>
                  <a:pt x="56" y="5"/>
                  <a:pt x="56" y="5"/>
                  <a:pt x="56" y="5"/>
                </a:cubicBezTo>
                <a:cubicBezTo>
                  <a:pt x="51" y="5"/>
                  <a:pt x="51" y="5"/>
                  <a:pt x="51" y="5"/>
                </a:cubicBezTo>
                <a:cubicBezTo>
                  <a:pt x="51" y="8"/>
                  <a:pt x="51" y="8"/>
                  <a:pt x="51" y="8"/>
                </a:cubicBezTo>
                <a:cubicBezTo>
                  <a:pt x="51" y="9"/>
                  <a:pt x="50" y="10"/>
                  <a:pt x="49" y="10"/>
                </a:cubicBezTo>
                <a:cubicBezTo>
                  <a:pt x="48" y="10"/>
                  <a:pt x="47" y="9"/>
                  <a:pt x="47" y="8"/>
                </a:cubicBezTo>
                <a:cubicBezTo>
                  <a:pt x="47" y="5"/>
                  <a:pt x="47" y="5"/>
                  <a:pt x="47" y="5"/>
                </a:cubicBezTo>
                <a:cubicBezTo>
                  <a:pt x="39" y="5"/>
                  <a:pt x="39" y="5"/>
                  <a:pt x="39" y="5"/>
                </a:cubicBezTo>
                <a:cubicBezTo>
                  <a:pt x="39" y="8"/>
                  <a:pt x="39" y="8"/>
                  <a:pt x="39" y="8"/>
                </a:cubicBezTo>
                <a:cubicBezTo>
                  <a:pt x="39" y="9"/>
                  <a:pt x="38" y="10"/>
                  <a:pt x="37" y="10"/>
                </a:cubicBezTo>
                <a:cubicBezTo>
                  <a:pt x="35" y="10"/>
                  <a:pt x="34" y="9"/>
                  <a:pt x="34" y="8"/>
                </a:cubicBezTo>
                <a:cubicBezTo>
                  <a:pt x="34" y="5"/>
                  <a:pt x="34" y="5"/>
                  <a:pt x="34" y="5"/>
                </a:cubicBezTo>
                <a:cubicBezTo>
                  <a:pt x="26" y="5"/>
                  <a:pt x="26" y="5"/>
                  <a:pt x="26" y="5"/>
                </a:cubicBezTo>
                <a:cubicBezTo>
                  <a:pt x="26" y="8"/>
                  <a:pt x="26" y="8"/>
                  <a:pt x="26" y="8"/>
                </a:cubicBezTo>
                <a:cubicBezTo>
                  <a:pt x="26" y="9"/>
                  <a:pt x="25" y="10"/>
                  <a:pt x="24" y="10"/>
                </a:cubicBezTo>
                <a:cubicBezTo>
                  <a:pt x="23" y="10"/>
                  <a:pt x="22" y="9"/>
                  <a:pt x="22" y="8"/>
                </a:cubicBezTo>
                <a:cubicBezTo>
                  <a:pt x="22" y="5"/>
                  <a:pt x="22" y="5"/>
                  <a:pt x="22" y="5"/>
                </a:cubicBezTo>
                <a:cubicBezTo>
                  <a:pt x="14" y="5"/>
                  <a:pt x="14" y="5"/>
                  <a:pt x="14" y="5"/>
                </a:cubicBezTo>
                <a:cubicBezTo>
                  <a:pt x="14" y="8"/>
                  <a:pt x="14" y="8"/>
                  <a:pt x="14" y="8"/>
                </a:cubicBezTo>
                <a:cubicBezTo>
                  <a:pt x="14" y="9"/>
                  <a:pt x="13" y="10"/>
                  <a:pt x="12" y="10"/>
                </a:cubicBezTo>
                <a:cubicBezTo>
                  <a:pt x="11" y="10"/>
                  <a:pt x="10" y="9"/>
                  <a:pt x="10" y="8"/>
                </a:cubicBezTo>
                <a:cubicBezTo>
                  <a:pt x="10" y="5"/>
                  <a:pt x="10" y="5"/>
                  <a:pt x="10" y="5"/>
                </a:cubicBezTo>
                <a:cubicBezTo>
                  <a:pt x="5" y="5"/>
                  <a:pt x="5" y="5"/>
                  <a:pt x="5" y="5"/>
                </a:cubicBezTo>
                <a:cubicBezTo>
                  <a:pt x="5" y="15"/>
                  <a:pt x="5" y="15"/>
                  <a:pt x="5" y="15"/>
                </a:cubicBezTo>
                <a:close/>
                <a:moveTo>
                  <a:pt x="56" y="18"/>
                </a:moveTo>
                <a:cubicBezTo>
                  <a:pt x="56" y="18"/>
                  <a:pt x="56" y="18"/>
                  <a:pt x="56" y="18"/>
                </a:cubicBezTo>
                <a:cubicBezTo>
                  <a:pt x="5" y="18"/>
                  <a:pt x="5" y="18"/>
                  <a:pt x="5" y="18"/>
                </a:cubicBezTo>
                <a:cubicBezTo>
                  <a:pt x="5" y="55"/>
                  <a:pt x="5" y="55"/>
                  <a:pt x="5" y="55"/>
                </a:cubicBezTo>
                <a:cubicBezTo>
                  <a:pt x="56" y="55"/>
                  <a:pt x="56" y="55"/>
                  <a:pt x="56" y="55"/>
                </a:cubicBezTo>
                <a:cubicBezTo>
                  <a:pt x="56" y="18"/>
                  <a:pt x="56" y="18"/>
                  <a:pt x="56" y="18"/>
                </a:cubicBezTo>
                <a:close/>
              </a:path>
            </a:pathLst>
          </a:custGeom>
          <a:solidFill>
            <a:schemeClr val="bg1"/>
          </a:solidFill>
          <a:ln>
            <a:noFill/>
          </a:ln>
        </p:spPr>
        <p:txBody>
          <a:bodyPr/>
          <a:lstStyle/>
          <a:p>
            <a:endParaRPr lang="zh-CN" altLang="en-US">
              <a:solidFill>
                <a:schemeClr val="bg1"/>
              </a:solidFill>
            </a:endParaRPr>
          </a:p>
        </p:txBody>
      </p:sp>
      <p:sp>
        <p:nvSpPr>
          <p:cNvPr id="23" name="Freeform 23"/>
          <p:cNvSpPr>
            <a:spLocks noEditPoints="1"/>
          </p:cNvSpPr>
          <p:nvPr/>
        </p:nvSpPr>
        <p:spPr bwMode="auto">
          <a:xfrm>
            <a:off x="5449888" y="2004219"/>
            <a:ext cx="190500" cy="192088"/>
          </a:xfrm>
          <a:custGeom>
            <a:avLst/>
            <a:gdLst>
              <a:gd name="T0" fmla="*/ 54 w 60"/>
              <a:gd name="T1" fmla="*/ 17 h 60"/>
              <a:gd name="T2" fmla="*/ 54 w 60"/>
              <a:gd name="T3" fmla="*/ 25 h 60"/>
              <a:gd name="T4" fmla="*/ 54 w 60"/>
              <a:gd name="T5" fmla="*/ 35 h 60"/>
              <a:gd name="T6" fmla="*/ 44 w 60"/>
              <a:gd name="T7" fmla="*/ 51 h 60"/>
              <a:gd name="T8" fmla="*/ 35 w 60"/>
              <a:gd name="T9" fmla="*/ 55 h 60"/>
              <a:gd name="T10" fmla="*/ 25 w 60"/>
              <a:gd name="T11" fmla="*/ 55 h 60"/>
              <a:gd name="T12" fmla="*/ 4 w 60"/>
              <a:gd name="T13" fmla="*/ 30 h 60"/>
              <a:gd name="T14" fmla="*/ 25 w 60"/>
              <a:gd name="T15" fmla="*/ 5 h 60"/>
              <a:gd name="T16" fmla="*/ 35 w 60"/>
              <a:gd name="T17" fmla="*/ 5 h 60"/>
              <a:gd name="T18" fmla="*/ 42 w 60"/>
              <a:gd name="T19" fmla="*/ 6 h 60"/>
              <a:gd name="T20" fmla="*/ 36 w 60"/>
              <a:gd name="T21" fmla="*/ 1 h 60"/>
              <a:gd name="T22" fmla="*/ 24 w 60"/>
              <a:gd name="T23" fmla="*/ 1 h 60"/>
              <a:gd name="T24" fmla="*/ 13 w 60"/>
              <a:gd name="T25" fmla="*/ 5 h 60"/>
              <a:gd name="T26" fmla="*/ 0 w 60"/>
              <a:gd name="T27" fmla="*/ 36 h 60"/>
              <a:gd name="T28" fmla="*/ 36 w 60"/>
              <a:gd name="T29" fmla="*/ 59 h 60"/>
              <a:gd name="T30" fmla="*/ 46 w 60"/>
              <a:gd name="T31" fmla="*/ 55 h 60"/>
              <a:gd name="T32" fmla="*/ 59 w 60"/>
              <a:gd name="T33" fmla="*/ 36 h 60"/>
              <a:gd name="T34" fmla="*/ 59 w 60"/>
              <a:gd name="T35" fmla="*/ 24 h 60"/>
              <a:gd name="T36" fmla="*/ 41 w 60"/>
              <a:gd name="T37" fmla="*/ 11 h 60"/>
              <a:gd name="T38" fmla="*/ 40 w 60"/>
              <a:gd name="T39" fmla="*/ 12 h 60"/>
              <a:gd name="T40" fmla="*/ 36 w 60"/>
              <a:gd name="T41" fmla="*/ 21 h 60"/>
              <a:gd name="T42" fmla="*/ 18 w 60"/>
              <a:gd name="T43" fmla="*/ 30 h 60"/>
              <a:gd name="T44" fmla="*/ 41 w 60"/>
              <a:gd name="T45" fmla="*/ 30 h 60"/>
              <a:gd name="T46" fmla="*/ 42 w 60"/>
              <a:gd name="T47" fmla="*/ 19 h 60"/>
              <a:gd name="T48" fmla="*/ 49 w 60"/>
              <a:gd name="T49" fmla="*/ 19 h 60"/>
              <a:gd name="T50" fmla="*/ 59 w 60"/>
              <a:gd name="T51" fmla="*/ 8 h 60"/>
              <a:gd name="T52" fmla="*/ 58 w 60"/>
              <a:gd name="T53" fmla="*/ 6 h 60"/>
              <a:gd name="T54" fmla="*/ 54 w 60"/>
              <a:gd name="T55" fmla="*/ 1 h 60"/>
              <a:gd name="T56" fmla="*/ 51 w 60"/>
              <a:gd name="T57" fmla="*/ 0 h 60"/>
              <a:gd name="T58" fmla="*/ 41 w 60"/>
              <a:gd name="T59" fmla="*/ 11 h 60"/>
              <a:gd name="T60" fmla="*/ 30 w 60"/>
              <a:gd name="T61" fmla="*/ 39 h 60"/>
              <a:gd name="T62" fmla="*/ 30 w 60"/>
              <a:gd name="T63" fmla="*/ 22 h 60"/>
              <a:gd name="T64" fmla="*/ 30 w 60"/>
              <a:gd name="T65" fmla="*/ 28 h 60"/>
              <a:gd name="T66" fmla="*/ 27 w 60"/>
              <a:gd name="T67" fmla="*/ 30 h 60"/>
              <a:gd name="T68" fmla="*/ 32 w 60"/>
              <a:gd name="T69" fmla="*/ 30 h 60"/>
              <a:gd name="T70" fmla="*/ 36 w 60"/>
              <a:gd name="T71" fmla="*/ 25 h 60"/>
              <a:gd name="T72" fmla="*/ 30 w 60"/>
              <a:gd name="T73" fmla="*/ 39 h 60"/>
              <a:gd name="T74" fmla="*/ 53 w 60"/>
              <a:gd name="T75" fmla="*/ 9 h 60"/>
              <a:gd name="T76" fmla="*/ 47 w 60"/>
              <a:gd name="T77" fmla="*/ 17 h 60"/>
              <a:gd name="T78" fmla="*/ 53 w 60"/>
              <a:gd name="T79" fmla="*/ 9 h 60"/>
              <a:gd name="T80" fmla="*/ 43 w 60"/>
              <a:gd name="T81" fmla="*/ 12 h 60"/>
              <a:gd name="T82" fmla="*/ 51 w 60"/>
              <a:gd name="T83" fmla="*/ 7 h 60"/>
              <a:gd name="T84" fmla="*/ 43 w 60"/>
              <a:gd name="T85" fmla="*/ 12 h 60"/>
              <a:gd name="T86" fmla="*/ 26 w 60"/>
              <a:gd name="T87" fmla="*/ 13 h 60"/>
              <a:gd name="T88" fmla="*/ 33 w 60"/>
              <a:gd name="T89" fmla="*/ 13 h 60"/>
              <a:gd name="T90" fmla="*/ 38 w 60"/>
              <a:gd name="T91" fmla="*/ 13 h 60"/>
              <a:gd name="T92" fmla="*/ 34 w 60"/>
              <a:gd name="T93" fmla="*/ 10 h 60"/>
              <a:gd name="T94" fmla="*/ 26 w 60"/>
              <a:gd name="T95" fmla="*/ 10 h 60"/>
              <a:gd name="T96" fmla="*/ 10 w 60"/>
              <a:gd name="T97" fmla="*/ 34 h 60"/>
              <a:gd name="T98" fmla="*/ 30 w 60"/>
              <a:gd name="T99" fmla="*/ 50 h 60"/>
              <a:gd name="T100" fmla="*/ 37 w 60"/>
              <a:gd name="T101" fmla="*/ 49 h 60"/>
              <a:gd name="T102" fmla="*/ 50 w 60"/>
              <a:gd name="T103" fmla="*/ 30 h 60"/>
              <a:gd name="T104" fmla="*/ 48 w 60"/>
              <a:gd name="T105" fmla="*/ 22 h 60"/>
              <a:gd name="T106" fmla="*/ 46 w 60"/>
              <a:gd name="T107" fmla="*/ 23 h 60"/>
              <a:gd name="T108" fmla="*/ 47 w 60"/>
              <a:gd name="T109" fmla="*/ 30 h 60"/>
              <a:gd name="T110" fmla="*/ 26 w 60"/>
              <a:gd name="T111" fmla="*/ 47 h 60"/>
              <a:gd name="T112" fmla="*/ 12 w 60"/>
              <a:gd name="T113" fmla="*/ 30 h 60"/>
              <a:gd name="T114" fmla="*/ 26 w 60"/>
              <a:gd name="T115" fmla="*/ 1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60">
                <a:moveTo>
                  <a:pt x="57" y="19"/>
                </a:moveTo>
                <a:cubicBezTo>
                  <a:pt x="57" y="17"/>
                  <a:pt x="55" y="17"/>
                  <a:pt x="54" y="17"/>
                </a:cubicBezTo>
                <a:cubicBezTo>
                  <a:pt x="53" y="18"/>
                  <a:pt x="52" y="19"/>
                  <a:pt x="53" y="20"/>
                </a:cubicBezTo>
                <a:cubicBezTo>
                  <a:pt x="54" y="22"/>
                  <a:pt x="54" y="23"/>
                  <a:pt x="54" y="25"/>
                </a:cubicBezTo>
                <a:cubicBezTo>
                  <a:pt x="55" y="27"/>
                  <a:pt x="55" y="28"/>
                  <a:pt x="55" y="30"/>
                </a:cubicBezTo>
                <a:cubicBezTo>
                  <a:pt x="55" y="32"/>
                  <a:pt x="55" y="34"/>
                  <a:pt x="54" y="35"/>
                </a:cubicBezTo>
                <a:cubicBezTo>
                  <a:pt x="54" y="37"/>
                  <a:pt x="54" y="39"/>
                  <a:pt x="53" y="40"/>
                </a:cubicBezTo>
                <a:cubicBezTo>
                  <a:pt x="51" y="45"/>
                  <a:pt x="48" y="48"/>
                  <a:pt x="44" y="51"/>
                </a:cubicBezTo>
                <a:cubicBezTo>
                  <a:pt x="42" y="52"/>
                  <a:pt x="41" y="53"/>
                  <a:pt x="39" y="54"/>
                </a:cubicBezTo>
                <a:cubicBezTo>
                  <a:pt x="38" y="54"/>
                  <a:pt x="36" y="55"/>
                  <a:pt x="35" y="55"/>
                </a:cubicBezTo>
                <a:cubicBezTo>
                  <a:pt x="33" y="55"/>
                  <a:pt x="31" y="55"/>
                  <a:pt x="30" y="55"/>
                </a:cubicBezTo>
                <a:cubicBezTo>
                  <a:pt x="28" y="55"/>
                  <a:pt x="26" y="55"/>
                  <a:pt x="25" y="55"/>
                </a:cubicBezTo>
                <a:cubicBezTo>
                  <a:pt x="15" y="53"/>
                  <a:pt x="7" y="45"/>
                  <a:pt x="5" y="35"/>
                </a:cubicBezTo>
                <a:cubicBezTo>
                  <a:pt x="4" y="34"/>
                  <a:pt x="4" y="32"/>
                  <a:pt x="4" y="30"/>
                </a:cubicBezTo>
                <a:cubicBezTo>
                  <a:pt x="4" y="20"/>
                  <a:pt x="10" y="11"/>
                  <a:pt x="20" y="7"/>
                </a:cubicBezTo>
                <a:cubicBezTo>
                  <a:pt x="21" y="6"/>
                  <a:pt x="23" y="6"/>
                  <a:pt x="25" y="5"/>
                </a:cubicBezTo>
                <a:cubicBezTo>
                  <a:pt x="26" y="5"/>
                  <a:pt x="28" y="5"/>
                  <a:pt x="30" y="5"/>
                </a:cubicBezTo>
                <a:cubicBezTo>
                  <a:pt x="31" y="5"/>
                  <a:pt x="33" y="5"/>
                  <a:pt x="35" y="5"/>
                </a:cubicBezTo>
                <a:cubicBezTo>
                  <a:pt x="36" y="6"/>
                  <a:pt x="38" y="6"/>
                  <a:pt x="39" y="7"/>
                </a:cubicBezTo>
                <a:cubicBezTo>
                  <a:pt x="41" y="7"/>
                  <a:pt x="42" y="7"/>
                  <a:pt x="42" y="6"/>
                </a:cubicBezTo>
                <a:cubicBezTo>
                  <a:pt x="43" y="4"/>
                  <a:pt x="42" y="3"/>
                  <a:pt x="41" y="3"/>
                </a:cubicBezTo>
                <a:cubicBezTo>
                  <a:pt x="39" y="2"/>
                  <a:pt x="38" y="1"/>
                  <a:pt x="36" y="1"/>
                </a:cubicBezTo>
                <a:cubicBezTo>
                  <a:pt x="34" y="0"/>
                  <a:pt x="32" y="0"/>
                  <a:pt x="30" y="0"/>
                </a:cubicBezTo>
                <a:cubicBezTo>
                  <a:pt x="28" y="0"/>
                  <a:pt x="26" y="0"/>
                  <a:pt x="24" y="1"/>
                </a:cubicBezTo>
                <a:cubicBezTo>
                  <a:pt x="22" y="1"/>
                  <a:pt x="20" y="2"/>
                  <a:pt x="18" y="3"/>
                </a:cubicBezTo>
                <a:cubicBezTo>
                  <a:pt x="16" y="3"/>
                  <a:pt x="14" y="4"/>
                  <a:pt x="13" y="5"/>
                </a:cubicBezTo>
                <a:cubicBezTo>
                  <a:pt x="5" y="11"/>
                  <a:pt x="0" y="20"/>
                  <a:pt x="0" y="30"/>
                </a:cubicBezTo>
                <a:cubicBezTo>
                  <a:pt x="0" y="32"/>
                  <a:pt x="0" y="34"/>
                  <a:pt x="0" y="36"/>
                </a:cubicBezTo>
                <a:cubicBezTo>
                  <a:pt x="3" y="50"/>
                  <a:pt x="15" y="60"/>
                  <a:pt x="30" y="60"/>
                </a:cubicBezTo>
                <a:cubicBezTo>
                  <a:pt x="32" y="60"/>
                  <a:pt x="34" y="60"/>
                  <a:pt x="36" y="59"/>
                </a:cubicBezTo>
                <a:cubicBezTo>
                  <a:pt x="38" y="59"/>
                  <a:pt x="39" y="59"/>
                  <a:pt x="41" y="58"/>
                </a:cubicBezTo>
                <a:cubicBezTo>
                  <a:pt x="43" y="57"/>
                  <a:pt x="45" y="56"/>
                  <a:pt x="46" y="55"/>
                </a:cubicBezTo>
                <a:cubicBezTo>
                  <a:pt x="51" y="52"/>
                  <a:pt x="55" y="47"/>
                  <a:pt x="57" y="42"/>
                </a:cubicBezTo>
                <a:cubicBezTo>
                  <a:pt x="58" y="40"/>
                  <a:pt x="59" y="38"/>
                  <a:pt x="59" y="36"/>
                </a:cubicBezTo>
                <a:cubicBezTo>
                  <a:pt x="59" y="34"/>
                  <a:pt x="60" y="32"/>
                  <a:pt x="60" y="30"/>
                </a:cubicBezTo>
                <a:cubicBezTo>
                  <a:pt x="60" y="28"/>
                  <a:pt x="59" y="26"/>
                  <a:pt x="59" y="24"/>
                </a:cubicBezTo>
                <a:cubicBezTo>
                  <a:pt x="59" y="22"/>
                  <a:pt x="58" y="20"/>
                  <a:pt x="57" y="19"/>
                </a:cubicBezTo>
                <a:close/>
                <a:moveTo>
                  <a:pt x="41" y="11"/>
                </a:moveTo>
                <a:cubicBezTo>
                  <a:pt x="41" y="11"/>
                  <a:pt x="41" y="11"/>
                  <a:pt x="41" y="11"/>
                </a:cubicBezTo>
                <a:cubicBezTo>
                  <a:pt x="40" y="11"/>
                  <a:pt x="40" y="11"/>
                  <a:pt x="40" y="12"/>
                </a:cubicBezTo>
                <a:cubicBezTo>
                  <a:pt x="40" y="18"/>
                  <a:pt x="40" y="18"/>
                  <a:pt x="40" y="18"/>
                </a:cubicBezTo>
                <a:cubicBezTo>
                  <a:pt x="36" y="21"/>
                  <a:pt x="36" y="21"/>
                  <a:pt x="36" y="21"/>
                </a:cubicBezTo>
                <a:cubicBezTo>
                  <a:pt x="35" y="20"/>
                  <a:pt x="32" y="19"/>
                  <a:pt x="30" y="19"/>
                </a:cubicBezTo>
                <a:cubicBezTo>
                  <a:pt x="23" y="19"/>
                  <a:pt x="18" y="24"/>
                  <a:pt x="18" y="30"/>
                </a:cubicBezTo>
                <a:cubicBezTo>
                  <a:pt x="18" y="36"/>
                  <a:pt x="23" y="41"/>
                  <a:pt x="30" y="41"/>
                </a:cubicBezTo>
                <a:cubicBezTo>
                  <a:pt x="36" y="41"/>
                  <a:pt x="41" y="36"/>
                  <a:pt x="41" y="30"/>
                </a:cubicBezTo>
                <a:cubicBezTo>
                  <a:pt x="41" y="28"/>
                  <a:pt x="40" y="25"/>
                  <a:pt x="38" y="23"/>
                </a:cubicBezTo>
                <a:cubicBezTo>
                  <a:pt x="42" y="19"/>
                  <a:pt x="42" y="19"/>
                  <a:pt x="42" y="19"/>
                </a:cubicBezTo>
                <a:cubicBezTo>
                  <a:pt x="48" y="19"/>
                  <a:pt x="48" y="19"/>
                  <a:pt x="48" y="19"/>
                </a:cubicBezTo>
                <a:cubicBezTo>
                  <a:pt x="48" y="19"/>
                  <a:pt x="49" y="19"/>
                  <a:pt x="49" y="19"/>
                </a:cubicBezTo>
                <a:cubicBezTo>
                  <a:pt x="49" y="19"/>
                  <a:pt x="49" y="19"/>
                  <a:pt x="49" y="19"/>
                </a:cubicBezTo>
                <a:cubicBezTo>
                  <a:pt x="59" y="8"/>
                  <a:pt x="59" y="8"/>
                  <a:pt x="59" y="8"/>
                </a:cubicBezTo>
                <a:cubicBezTo>
                  <a:pt x="60" y="8"/>
                  <a:pt x="60" y="7"/>
                  <a:pt x="59" y="6"/>
                </a:cubicBezTo>
                <a:cubicBezTo>
                  <a:pt x="59" y="6"/>
                  <a:pt x="59" y="6"/>
                  <a:pt x="58" y="6"/>
                </a:cubicBezTo>
                <a:cubicBezTo>
                  <a:pt x="54" y="6"/>
                  <a:pt x="54" y="6"/>
                  <a:pt x="54" y="6"/>
                </a:cubicBezTo>
                <a:cubicBezTo>
                  <a:pt x="54" y="1"/>
                  <a:pt x="54" y="1"/>
                  <a:pt x="54" y="1"/>
                </a:cubicBezTo>
                <a:cubicBezTo>
                  <a:pt x="54" y="1"/>
                  <a:pt x="54" y="1"/>
                  <a:pt x="53" y="0"/>
                </a:cubicBezTo>
                <a:cubicBezTo>
                  <a:pt x="53" y="0"/>
                  <a:pt x="52" y="0"/>
                  <a:pt x="51" y="0"/>
                </a:cubicBezTo>
                <a:cubicBezTo>
                  <a:pt x="41" y="11"/>
                  <a:pt x="41" y="11"/>
                  <a:pt x="41" y="11"/>
                </a:cubicBezTo>
                <a:cubicBezTo>
                  <a:pt x="41" y="11"/>
                  <a:pt x="41" y="11"/>
                  <a:pt x="41" y="11"/>
                </a:cubicBezTo>
                <a:close/>
                <a:moveTo>
                  <a:pt x="30" y="39"/>
                </a:moveTo>
                <a:cubicBezTo>
                  <a:pt x="30" y="39"/>
                  <a:pt x="30" y="39"/>
                  <a:pt x="30" y="39"/>
                </a:cubicBezTo>
                <a:cubicBezTo>
                  <a:pt x="25" y="39"/>
                  <a:pt x="21" y="35"/>
                  <a:pt x="21" y="30"/>
                </a:cubicBezTo>
                <a:cubicBezTo>
                  <a:pt x="21" y="26"/>
                  <a:pt x="25" y="22"/>
                  <a:pt x="30" y="22"/>
                </a:cubicBezTo>
                <a:cubicBezTo>
                  <a:pt x="31" y="22"/>
                  <a:pt x="33" y="22"/>
                  <a:pt x="34" y="23"/>
                </a:cubicBezTo>
                <a:cubicBezTo>
                  <a:pt x="30" y="28"/>
                  <a:pt x="30" y="28"/>
                  <a:pt x="30" y="28"/>
                </a:cubicBezTo>
                <a:cubicBezTo>
                  <a:pt x="30" y="28"/>
                  <a:pt x="30" y="28"/>
                  <a:pt x="30" y="28"/>
                </a:cubicBezTo>
                <a:cubicBezTo>
                  <a:pt x="28" y="28"/>
                  <a:pt x="27" y="29"/>
                  <a:pt x="27" y="30"/>
                </a:cubicBezTo>
                <a:cubicBezTo>
                  <a:pt x="27" y="31"/>
                  <a:pt x="28" y="32"/>
                  <a:pt x="30" y="32"/>
                </a:cubicBezTo>
                <a:cubicBezTo>
                  <a:pt x="31" y="32"/>
                  <a:pt x="32" y="31"/>
                  <a:pt x="32" y="30"/>
                </a:cubicBezTo>
                <a:cubicBezTo>
                  <a:pt x="32" y="30"/>
                  <a:pt x="32" y="30"/>
                  <a:pt x="32" y="30"/>
                </a:cubicBezTo>
                <a:cubicBezTo>
                  <a:pt x="36" y="25"/>
                  <a:pt x="36" y="25"/>
                  <a:pt x="36" y="25"/>
                </a:cubicBezTo>
                <a:cubicBezTo>
                  <a:pt x="37" y="27"/>
                  <a:pt x="38" y="28"/>
                  <a:pt x="38" y="30"/>
                </a:cubicBezTo>
                <a:cubicBezTo>
                  <a:pt x="38" y="35"/>
                  <a:pt x="34" y="39"/>
                  <a:pt x="30" y="39"/>
                </a:cubicBezTo>
                <a:close/>
                <a:moveTo>
                  <a:pt x="53" y="9"/>
                </a:moveTo>
                <a:cubicBezTo>
                  <a:pt x="53" y="9"/>
                  <a:pt x="53" y="9"/>
                  <a:pt x="53" y="9"/>
                </a:cubicBezTo>
                <a:cubicBezTo>
                  <a:pt x="55" y="9"/>
                  <a:pt x="55" y="9"/>
                  <a:pt x="55" y="9"/>
                </a:cubicBezTo>
                <a:cubicBezTo>
                  <a:pt x="47" y="17"/>
                  <a:pt x="47" y="17"/>
                  <a:pt x="47" y="17"/>
                </a:cubicBezTo>
                <a:cubicBezTo>
                  <a:pt x="45" y="17"/>
                  <a:pt x="45" y="17"/>
                  <a:pt x="45" y="17"/>
                </a:cubicBezTo>
                <a:cubicBezTo>
                  <a:pt x="53" y="9"/>
                  <a:pt x="53" y="9"/>
                  <a:pt x="53" y="9"/>
                </a:cubicBezTo>
                <a:close/>
                <a:moveTo>
                  <a:pt x="43" y="12"/>
                </a:moveTo>
                <a:cubicBezTo>
                  <a:pt x="43" y="12"/>
                  <a:pt x="43" y="12"/>
                  <a:pt x="43" y="12"/>
                </a:cubicBezTo>
                <a:cubicBezTo>
                  <a:pt x="51" y="5"/>
                  <a:pt x="51" y="5"/>
                  <a:pt x="51" y="5"/>
                </a:cubicBezTo>
                <a:cubicBezTo>
                  <a:pt x="51" y="7"/>
                  <a:pt x="51" y="7"/>
                  <a:pt x="51" y="7"/>
                </a:cubicBezTo>
                <a:cubicBezTo>
                  <a:pt x="43" y="15"/>
                  <a:pt x="43" y="15"/>
                  <a:pt x="43" y="15"/>
                </a:cubicBezTo>
                <a:cubicBezTo>
                  <a:pt x="43" y="12"/>
                  <a:pt x="43" y="12"/>
                  <a:pt x="43" y="12"/>
                </a:cubicBezTo>
                <a:close/>
                <a:moveTo>
                  <a:pt x="26" y="13"/>
                </a:moveTo>
                <a:cubicBezTo>
                  <a:pt x="26" y="13"/>
                  <a:pt x="26" y="13"/>
                  <a:pt x="26" y="13"/>
                </a:cubicBezTo>
                <a:cubicBezTo>
                  <a:pt x="27" y="13"/>
                  <a:pt x="28" y="13"/>
                  <a:pt x="30" y="13"/>
                </a:cubicBezTo>
                <a:cubicBezTo>
                  <a:pt x="31" y="13"/>
                  <a:pt x="32" y="13"/>
                  <a:pt x="33" y="13"/>
                </a:cubicBezTo>
                <a:cubicBezTo>
                  <a:pt x="34" y="13"/>
                  <a:pt x="35" y="14"/>
                  <a:pt x="36" y="14"/>
                </a:cubicBezTo>
                <a:cubicBezTo>
                  <a:pt x="37" y="14"/>
                  <a:pt x="38" y="14"/>
                  <a:pt x="38" y="13"/>
                </a:cubicBezTo>
                <a:cubicBezTo>
                  <a:pt x="38" y="13"/>
                  <a:pt x="38" y="12"/>
                  <a:pt x="37" y="12"/>
                </a:cubicBezTo>
                <a:cubicBezTo>
                  <a:pt x="36" y="11"/>
                  <a:pt x="35" y="11"/>
                  <a:pt x="34" y="10"/>
                </a:cubicBezTo>
                <a:cubicBezTo>
                  <a:pt x="32" y="10"/>
                  <a:pt x="31" y="10"/>
                  <a:pt x="30" y="10"/>
                </a:cubicBezTo>
                <a:cubicBezTo>
                  <a:pt x="28" y="10"/>
                  <a:pt x="27" y="10"/>
                  <a:pt x="26" y="10"/>
                </a:cubicBezTo>
                <a:cubicBezTo>
                  <a:pt x="16" y="12"/>
                  <a:pt x="10" y="21"/>
                  <a:pt x="10" y="30"/>
                </a:cubicBezTo>
                <a:cubicBezTo>
                  <a:pt x="10" y="32"/>
                  <a:pt x="10" y="33"/>
                  <a:pt x="10" y="34"/>
                </a:cubicBezTo>
                <a:cubicBezTo>
                  <a:pt x="11" y="42"/>
                  <a:pt x="18" y="48"/>
                  <a:pt x="26" y="50"/>
                </a:cubicBezTo>
                <a:cubicBezTo>
                  <a:pt x="27" y="50"/>
                  <a:pt x="28" y="50"/>
                  <a:pt x="30" y="50"/>
                </a:cubicBezTo>
                <a:cubicBezTo>
                  <a:pt x="31" y="50"/>
                  <a:pt x="32" y="50"/>
                  <a:pt x="34" y="50"/>
                </a:cubicBezTo>
                <a:cubicBezTo>
                  <a:pt x="35" y="50"/>
                  <a:pt x="36" y="49"/>
                  <a:pt x="37" y="49"/>
                </a:cubicBezTo>
                <a:cubicBezTo>
                  <a:pt x="44" y="46"/>
                  <a:pt x="48" y="41"/>
                  <a:pt x="49" y="34"/>
                </a:cubicBezTo>
                <a:cubicBezTo>
                  <a:pt x="50" y="33"/>
                  <a:pt x="50" y="32"/>
                  <a:pt x="50" y="30"/>
                </a:cubicBezTo>
                <a:cubicBezTo>
                  <a:pt x="50" y="29"/>
                  <a:pt x="50" y="27"/>
                  <a:pt x="49" y="26"/>
                </a:cubicBezTo>
                <a:cubicBezTo>
                  <a:pt x="49" y="25"/>
                  <a:pt x="49" y="24"/>
                  <a:pt x="48" y="22"/>
                </a:cubicBezTo>
                <a:cubicBezTo>
                  <a:pt x="48" y="22"/>
                  <a:pt x="47" y="21"/>
                  <a:pt x="46" y="22"/>
                </a:cubicBezTo>
                <a:cubicBezTo>
                  <a:pt x="46" y="22"/>
                  <a:pt x="45" y="23"/>
                  <a:pt x="46" y="23"/>
                </a:cubicBezTo>
                <a:cubicBezTo>
                  <a:pt x="46" y="24"/>
                  <a:pt x="46" y="26"/>
                  <a:pt x="47" y="27"/>
                </a:cubicBezTo>
                <a:cubicBezTo>
                  <a:pt x="47" y="28"/>
                  <a:pt x="47" y="29"/>
                  <a:pt x="47" y="30"/>
                </a:cubicBezTo>
                <a:cubicBezTo>
                  <a:pt x="47" y="40"/>
                  <a:pt x="39" y="47"/>
                  <a:pt x="30" y="47"/>
                </a:cubicBezTo>
                <a:cubicBezTo>
                  <a:pt x="28" y="47"/>
                  <a:pt x="27" y="47"/>
                  <a:pt x="26" y="47"/>
                </a:cubicBezTo>
                <a:cubicBezTo>
                  <a:pt x="19" y="46"/>
                  <a:pt x="14" y="40"/>
                  <a:pt x="13" y="34"/>
                </a:cubicBezTo>
                <a:cubicBezTo>
                  <a:pt x="12" y="33"/>
                  <a:pt x="12" y="31"/>
                  <a:pt x="12" y="30"/>
                </a:cubicBezTo>
                <a:cubicBezTo>
                  <a:pt x="12" y="29"/>
                  <a:pt x="12" y="28"/>
                  <a:pt x="13" y="27"/>
                </a:cubicBezTo>
                <a:cubicBezTo>
                  <a:pt x="14" y="20"/>
                  <a:pt x="19" y="15"/>
                  <a:pt x="26" y="13"/>
                </a:cubicBezTo>
                <a:close/>
              </a:path>
            </a:pathLst>
          </a:custGeom>
          <a:solidFill>
            <a:schemeClr val="bg1"/>
          </a:solidFill>
          <a:ln>
            <a:noFill/>
          </a:ln>
        </p:spPr>
        <p:txBody>
          <a:bodyPr/>
          <a:lstStyle/>
          <a:p>
            <a:endParaRPr lang="zh-CN" altLang="en-US">
              <a:solidFill>
                <a:schemeClr val="bg1"/>
              </a:solidFill>
            </a:endParaRPr>
          </a:p>
        </p:txBody>
      </p:sp>
      <p:sp>
        <p:nvSpPr>
          <p:cNvPr id="24" name="Freeform 24"/>
          <p:cNvSpPr>
            <a:spLocks noEditPoints="1"/>
          </p:cNvSpPr>
          <p:nvPr/>
        </p:nvSpPr>
        <p:spPr bwMode="auto">
          <a:xfrm>
            <a:off x="3513138" y="2001044"/>
            <a:ext cx="168275" cy="198438"/>
          </a:xfrm>
          <a:custGeom>
            <a:avLst/>
            <a:gdLst>
              <a:gd name="T0" fmla="*/ 11 w 53"/>
              <a:gd name="T1" fmla="*/ 37 h 62"/>
              <a:gd name="T2" fmla="*/ 15 w 53"/>
              <a:gd name="T3" fmla="*/ 37 h 62"/>
              <a:gd name="T4" fmla="*/ 13 w 53"/>
              <a:gd name="T5" fmla="*/ 44 h 62"/>
              <a:gd name="T6" fmla="*/ 11 w 53"/>
              <a:gd name="T7" fmla="*/ 46 h 62"/>
              <a:gd name="T8" fmla="*/ 15 w 53"/>
              <a:gd name="T9" fmla="*/ 46 h 62"/>
              <a:gd name="T10" fmla="*/ 13 w 53"/>
              <a:gd name="T11" fmla="*/ 24 h 62"/>
              <a:gd name="T12" fmla="*/ 11 w 53"/>
              <a:gd name="T13" fmla="*/ 27 h 62"/>
              <a:gd name="T14" fmla="*/ 15 w 53"/>
              <a:gd name="T15" fmla="*/ 27 h 62"/>
              <a:gd name="T16" fmla="*/ 50 w 53"/>
              <a:gd name="T17" fmla="*/ 10 h 62"/>
              <a:gd name="T18" fmla="*/ 44 w 53"/>
              <a:gd name="T19" fmla="*/ 10 h 62"/>
              <a:gd name="T20" fmla="*/ 43 w 53"/>
              <a:gd name="T21" fmla="*/ 7 h 62"/>
              <a:gd name="T22" fmla="*/ 33 w 53"/>
              <a:gd name="T23" fmla="*/ 3 h 62"/>
              <a:gd name="T24" fmla="*/ 20 w 53"/>
              <a:gd name="T25" fmla="*/ 3 h 62"/>
              <a:gd name="T26" fmla="*/ 10 w 53"/>
              <a:gd name="T27" fmla="*/ 7 h 62"/>
              <a:gd name="T28" fmla="*/ 9 w 53"/>
              <a:gd name="T29" fmla="*/ 10 h 62"/>
              <a:gd name="T30" fmla="*/ 0 w 53"/>
              <a:gd name="T31" fmla="*/ 12 h 62"/>
              <a:gd name="T32" fmla="*/ 3 w 53"/>
              <a:gd name="T33" fmla="*/ 62 h 62"/>
              <a:gd name="T34" fmla="*/ 53 w 53"/>
              <a:gd name="T35" fmla="*/ 59 h 62"/>
              <a:gd name="T36" fmla="*/ 50 w 53"/>
              <a:gd name="T37" fmla="*/ 10 h 62"/>
              <a:gd name="T38" fmla="*/ 22 w 53"/>
              <a:gd name="T39" fmla="*/ 5 h 62"/>
              <a:gd name="T40" fmla="*/ 31 w 53"/>
              <a:gd name="T41" fmla="*/ 5 h 62"/>
              <a:gd name="T42" fmla="*/ 21 w 53"/>
              <a:gd name="T43" fmla="*/ 7 h 62"/>
              <a:gd name="T44" fmla="*/ 12 w 53"/>
              <a:gd name="T45" fmla="*/ 10 h 62"/>
              <a:gd name="T46" fmla="*/ 41 w 53"/>
              <a:gd name="T47" fmla="*/ 10 h 62"/>
              <a:gd name="T48" fmla="*/ 12 w 53"/>
              <a:gd name="T49" fmla="*/ 14 h 62"/>
              <a:gd name="T50" fmla="*/ 48 w 53"/>
              <a:gd name="T51" fmla="*/ 57 h 62"/>
              <a:gd name="T52" fmla="*/ 5 w 53"/>
              <a:gd name="T53" fmla="*/ 57 h 62"/>
              <a:gd name="T54" fmla="*/ 9 w 53"/>
              <a:gd name="T55" fmla="*/ 14 h 62"/>
              <a:gd name="T56" fmla="*/ 10 w 53"/>
              <a:gd name="T57" fmla="*/ 17 h 62"/>
              <a:gd name="T58" fmla="*/ 44 w 53"/>
              <a:gd name="T59" fmla="*/ 16 h 62"/>
              <a:gd name="T60" fmla="*/ 48 w 53"/>
              <a:gd name="T61" fmla="*/ 14 h 62"/>
              <a:gd name="T62" fmla="*/ 40 w 53"/>
              <a:gd name="T63" fmla="*/ 25 h 62"/>
              <a:gd name="T64" fmla="*/ 20 w 53"/>
              <a:gd name="T65" fmla="*/ 25 h 62"/>
              <a:gd name="T66" fmla="*/ 20 w 53"/>
              <a:gd name="T67" fmla="*/ 28 h 62"/>
              <a:gd name="T68" fmla="*/ 41 w 53"/>
              <a:gd name="T69" fmla="*/ 27 h 62"/>
              <a:gd name="T70" fmla="*/ 40 w 53"/>
              <a:gd name="T71" fmla="*/ 45 h 62"/>
              <a:gd name="T72" fmla="*/ 20 w 53"/>
              <a:gd name="T73" fmla="*/ 45 h 62"/>
              <a:gd name="T74" fmla="*/ 20 w 53"/>
              <a:gd name="T75" fmla="*/ 48 h 62"/>
              <a:gd name="T76" fmla="*/ 41 w 53"/>
              <a:gd name="T77" fmla="*/ 46 h 62"/>
              <a:gd name="T78" fmla="*/ 40 w 53"/>
              <a:gd name="T79" fmla="*/ 35 h 62"/>
              <a:gd name="T80" fmla="*/ 20 w 53"/>
              <a:gd name="T81" fmla="*/ 35 h 62"/>
              <a:gd name="T82" fmla="*/ 20 w 53"/>
              <a:gd name="T83" fmla="*/ 38 h 62"/>
              <a:gd name="T84" fmla="*/ 41 w 53"/>
              <a:gd name="T85" fmla="*/ 3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3" h="62">
                <a:moveTo>
                  <a:pt x="13" y="34"/>
                </a:moveTo>
                <a:cubicBezTo>
                  <a:pt x="12" y="34"/>
                  <a:pt x="11" y="35"/>
                  <a:pt x="11" y="37"/>
                </a:cubicBezTo>
                <a:cubicBezTo>
                  <a:pt x="11" y="38"/>
                  <a:pt x="12" y="39"/>
                  <a:pt x="13" y="39"/>
                </a:cubicBezTo>
                <a:cubicBezTo>
                  <a:pt x="14" y="39"/>
                  <a:pt x="15" y="38"/>
                  <a:pt x="15" y="37"/>
                </a:cubicBezTo>
                <a:cubicBezTo>
                  <a:pt x="15" y="35"/>
                  <a:pt x="14" y="34"/>
                  <a:pt x="13" y="34"/>
                </a:cubicBezTo>
                <a:close/>
                <a:moveTo>
                  <a:pt x="13" y="44"/>
                </a:moveTo>
                <a:cubicBezTo>
                  <a:pt x="13" y="44"/>
                  <a:pt x="13" y="44"/>
                  <a:pt x="13" y="44"/>
                </a:cubicBezTo>
                <a:cubicBezTo>
                  <a:pt x="12" y="44"/>
                  <a:pt x="11" y="45"/>
                  <a:pt x="11" y="46"/>
                </a:cubicBezTo>
                <a:cubicBezTo>
                  <a:pt x="11" y="48"/>
                  <a:pt x="12" y="49"/>
                  <a:pt x="13" y="49"/>
                </a:cubicBezTo>
                <a:cubicBezTo>
                  <a:pt x="14" y="49"/>
                  <a:pt x="15" y="48"/>
                  <a:pt x="15" y="46"/>
                </a:cubicBezTo>
                <a:cubicBezTo>
                  <a:pt x="15" y="45"/>
                  <a:pt x="14" y="44"/>
                  <a:pt x="13" y="44"/>
                </a:cubicBezTo>
                <a:close/>
                <a:moveTo>
                  <a:pt x="13" y="24"/>
                </a:moveTo>
                <a:cubicBezTo>
                  <a:pt x="13" y="24"/>
                  <a:pt x="13" y="24"/>
                  <a:pt x="13" y="24"/>
                </a:cubicBezTo>
                <a:cubicBezTo>
                  <a:pt x="12" y="24"/>
                  <a:pt x="11" y="26"/>
                  <a:pt x="11" y="27"/>
                </a:cubicBezTo>
                <a:cubicBezTo>
                  <a:pt x="11" y="28"/>
                  <a:pt x="12" y="29"/>
                  <a:pt x="13" y="29"/>
                </a:cubicBezTo>
                <a:cubicBezTo>
                  <a:pt x="14" y="29"/>
                  <a:pt x="15" y="28"/>
                  <a:pt x="15" y="27"/>
                </a:cubicBezTo>
                <a:cubicBezTo>
                  <a:pt x="15" y="26"/>
                  <a:pt x="14" y="24"/>
                  <a:pt x="13" y="24"/>
                </a:cubicBezTo>
                <a:close/>
                <a:moveTo>
                  <a:pt x="50" y="10"/>
                </a:moveTo>
                <a:cubicBezTo>
                  <a:pt x="50" y="10"/>
                  <a:pt x="50" y="10"/>
                  <a:pt x="50" y="10"/>
                </a:cubicBezTo>
                <a:cubicBezTo>
                  <a:pt x="44" y="10"/>
                  <a:pt x="44" y="10"/>
                  <a:pt x="44" y="10"/>
                </a:cubicBezTo>
                <a:cubicBezTo>
                  <a:pt x="44" y="9"/>
                  <a:pt x="44" y="9"/>
                  <a:pt x="44" y="9"/>
                </a:cubicBezTo>
                <a:cubicBezTo>
                  <a:pt x="44" y="8"/>
                  <a:pt x="44" y="7"/>
                  <a:pt x="43" y="7"/>
                </a:cubicBezTo>
                <a:cubicBezTo>
                  <a:pt x="35" y="7"/>
                  <a:pt x="35" y="7"/>
                  <a:pt x="35" y="7"/>
                </a:cubicBezTo>
                <a:cubicBezTo>
                  <a:pt x="35" y="6"/>
                  <a:pt x="34" y="4"/>
                  <a:pt x="33" y="3"/>
                </a:cubicBezTo>
                <a:cubicBezTo>
                  <a:pt x="31" y="1"/>
                  <a:pt x="29" y="0"/>
                  <a:pt x="27" y="0"/>
                </a:cubicBezTo>
                <a:cubicBezTo>
                  <a:pt x="24" y="0"/>
                  <a:pt x="22" y="1"/>
                  <a:pt x="20" y="3"/>
                </a:cubicBezTo>
                <a:cubicBezTo>
                  <a:pt x="19" y="4"/>
                  <a:pt x="18" y="6"/>
                  <a:pt x="18" y="7"/>
                </a:cubicBezTo>
                <a:cubicBezTo>
                  <a:pt x="10" y="7"/>
                  <a:pt x="10" y="7"/>
                  <a:pt x="10" y="7"/>
                </a:cubicBezTo>
                <a:cubicBezTo>
                  <a:pt x="10" y="7"/>
                  <a:pt x="9" y="8"/>
                  <a:pt x="9" y="9"/>
                </a:cubicBezTo>
                <a:cubicBezTo>
                  <a:pt x="9" y="10"/>
                  <a:pt x="9" y="10"/>
                  <a:pt x="9" y="10"/>
                </a:cubicBezTo>
                <a:cubicBezTo>
                  <a:pt x="3" y="10"/>
                  <a:pt x="3" y="10"/>
                  <a:pt x="3" y="10"/>
                </a:cubicBezTo>
                <a:cubicBezTo>
                  <a:pt x="1" y="10"/>
                  <a:pt x="0" y="11"/>
                  <a:pt x="0" y="12"/>
                </a:cubicBezTo>
                <a:cubicBezTo>
                  <a:pt x="0" y="59"/>
                  <a:pt x="0" y="59"/>
                  <a:pt x="0" y="59"/>
                </a:cubicBezTo>
                <a:cubicBezTo>
                  <a:pt x="0" y="61"/>
                  <a:pt x="1" y="62"/>
                  <a:pt x="3" y="62"/>
                </a:cubicBezTo>
                <a:cubicBezTo>
                  <a:pt x="50" y="62"/>
                  <a:pt x="50" y="62"/>
                  <a:pt x="50" y="62"/>
                </a:cubicBezTo>
                <a:cubicBezTo>
                  <a:pt x="52" y="62"/>
                  <a:pt x="53" y="61"/>
                  <a:pt x="53" y="59"/>
                </a:cubicBezTo>
                <a:cubicBezTo>
                  <a:pt x="53" y="12"/>
                  <a:pt x="53" y="12"/>
                  <a:pt x="53" y="12"/>
                </a:cubicBezTo>
                <a:cubicBezTo>
                  <a:pt x="53" y="11"/>
                  <a:pt x="52" y="10"/>
                  <a:pt x="50" y="10"/>
                </a:cubicBezTo>
                <a:close/>
                <a:moveTo>
                  <a:pt x="22" y="5"/>
                </a:moveTo>
                <a:cubicBezTo>
                  <a:pt x="22" y="5"/>
                  <a:pt x="22" y="5"/>
                  <a:pt x="22" y="5"/>
                </a:cubicBezTo>
                <a:cubicBezTo>
                  <a:pt x="23" y="4"/>
                  <a:pt x="25" y="3"/>
                  <a:pt x="27" y="3"/>
                </a:cubicBezTo>
                <a:cubicBezTo>
                  <a:pt x="28" y="3"/>
                  <a:pt x="30" y="4"/>
                  <a:pt x="31" y="5"/>
                </a:cubicBezTo>
                <a:cubicBezTo>
                  <a:pt x="32" y="6"/>
                  <a:pt x="32" y="6"/>
                  <a:pt x="32" y="7"/>
                </a:cubicBezTo>
                <a:cubicBezTo>
                  <a:pt x="21" y="7"/>
                  <a:pt x="21" y="7"/>
                  <a:pt x="21" y="7"/>
                </a:cubicBezTo>
                <a:cubicBezTo>
                  <a:pt x="21" y="6"/>
                  <a:pt x="21" y="6"/>
                  <a:pt x="22" y="5"/>
                </a:cubicBezTo>
                <a:close/>
                <a:moveTo>
                  <a:pt x="12" y="10"/>
                </a:moveTo>
                <a:cubicBezTo>
                  <a:pt x="12" y="10"/>
                  <a:pt x="12" y="10"/>
                  <a:pt x="12" y="10"/>
                </a:cubicBezTo>
                <a:cubicBezTo>
                  <a:pt x="41" y="10"/>
                  <a:pt x="41" y="10"/>
                  <a:pt x="41" y="10"/>
                </a:cubicBezTo>
                <a:cubicBezTo>
                  <a:pt x="41" y="14"/>
                  <a:pt x="41" y="14"/>
                  <a:pt x="41" y="14"/>
                </a:cubicBezTo>
                <a:cubicBezTo>
                  <a:pt x="12" y="14"/>
                  <a:pt x="12" y="14"/>
                  <a:pt x="12" y="14"/>
                </a:cubicBezTo>
                <a:cubicBezTo>
                  <a:pt x="12" y="10"/>
                  <a:pt x="12" y="10"/>
                  <a:pt x="12" y="10"/>
                </a:cubicBezTo>
                <a:close/>
                <a:moveTo>
                  <a:pt x="48" y="57"/>
                </a:moveTo>
                <a:cubicBezTo>
                  <a:pt x="48" y="57"/>
                  <a:pt x="48" y="57"/>
                  <a:pt x="48" y="57"/>
                </a:cubicBezTo>
                <a:cubicBezTo>
                  <a:pt x="5" y="57"/>
                  <a:pt x="5" y="57"/>
                  <a:pt x="5" y="57"/>
                </a:cubicBezTo>
                <a:cubicBezTo>
                  <a:pt x="5" y="14"/>
                  <a:pt x="5" y="14"/>
                  <a:pt x="5" y="14"/>
                </a:cubicBezTo>
                <a:cubicBezTo>
                  <a:pt x="9" y="14"/>
                  <a:pt x="9" y="14"/>
                  <a:pt x="9" y="14"/>
                </a:cubicBezTo>
                <a:cubicBezTo>
                  <a:pt x="9" y="16"/>
                  <a:pt x="9" y="16"/>
                  <a:pt x="9" y="16"/>
                </a:cubicBezTo>
                <a:cubicBezTo>
                  <a:pt x="9" y="17"/>
                  <a:pt x="10" y="17"/>
                  <a:pt x="10" y="17"/>
                </a:cubicBezTo>
                <a:cubicBezTo>
                  <a:pt x="43" y="17"/>
                  <a:pt x="43" y="17"/>
                  <a:pt x="43" y="17"/>
                </a:cubicBezTo>
                <a:cubicBezTo>
                  <a:pt x="44" y="17"/>
                  <a:pt x="44" y="17"/>
                  <a:pt x="44" y="16"/>
                </a:cubicBezTo>
                <a:cubicBezTo>
                  <a:pt x="44" y="14"/>
                  <a:pt x="44" y="14"/>
                  <a:pt x="44" y="14"/>
                </a:cubicBezTo>
                <a:cubicBezTo>
                  <a:pt x="48" y="14"/>
                  <a:pt x="48" y="14"/>
                  <a:pt x="48" y="14"/>
                </a:cubicBezTo>
                <a:cubicBezTo>
                  <a:pt x="48" y="57"/>
                  <a:pt x="48" y="57"/>
                  <a:pt x="48" y="57"/>
                </a:cubicBezTo>
                <a:close/>
                <a:moveTo>
                  <a:pt x="40" y="25"/>
                </a:moveTo>
                <a:cubicBezTo>
                  <a:pt x="40" y="25"/>
                  <a:pt x="40" y="25"/>
                  <a:pt x="40" y="25"/>
                </a:cubicBezTo>
                <a:cubicBezTo>
                  <a:pt x="20" y="25"/>
                  <a:pt x="20" y="25"/>
                  <a:pt x="20" y="25"/>
                </a:cubicBezTo>
                <a:cubicBezTo>
                  <a:pt x="19" y="25"/>
                  <a:pt x="19" y="26"/>
                  <a:pt x="19" y="27"/>
                </a:cubicBezTo>
                <a:cubicBezTo>
                  <a:pt x="19" y="28"/>
                  <a:pt x="19" y="28"/>
                  <a:pt x="20" y="28"/>
                </a:cubicBezTo>
                <a:cubicBezTo>
                  <a:pt x="40" y="28"/>
                  <a:pt x="40" y="28"/>
                  <a:pt x="40" y="28"/>
                </a:cubicBezTo>
                <a:cubicBezTo>
                  <a:pt x="41" y="28"/>
                  <a:pt x="41" y="28"/>
                  <a:pt x="41" y="27"/>
                </a:cubicBezTo>
                <a:cubicBezTo>
                  <a:pt x="41" y="26"/>
                  <a:pt x="41" y="25"/>
                  <a:pt x="40" y="25"/>
                </a:cubicBezTo>
                <a:close/>
                <a:moveTo>
                  <a:pt x="40" y="45"/>
                </a:moveTo>
                <a:cubicBezTo>
                  <a:pt x="40" y="45"/>
                  <a:pt x="40" y="45"/>
                  <a:pt x="40" y="45"/>
                </a:cubicBezTo>
                <a:cubicBezTo>
                  <a:pt x="20" y="45"/>
                  <a:pt x="20" y="45"/>
                  <a:pt x="20" y="45"/>
                </a:cubicBezTo>
                <a:cubicBezTo>
                  <a:pt x="19" y="45"/>
                  <a:pt x="19" y="45"/>
                  <a:pt x="19" y="46"/>
                </a:cubicBezTo>
                <a:cubicBezTo>
                  <a:pt x="19" y="47"/>
                  <a:pt x="19" y="48"/>
                  <a:pt x="20" y="48"/>
                </a:cubicBezTo>
                <a:cubicBezTo>
                  <a:pt x="40" y="48"/>
                  <a:pt x="40" y="48"/>
                  <a:pt x="40" y="48"/>
                </a:cubicBezTo>
                <a:cubicBezTo>
                  <a:pt x="41" y="48"/>
                  <a:pt x="41" y="47"/>
                  <a:pt x="41" y="46"/>
                </a:cubicBezTo>
                <a:cubicBezTo>
                  <a:pt x="41" y="45"/>
                  <a:pt x="41" y="45"/>
                  <a:pt x="40" y="45"/>
                </a:cubicBezTo>
                <a:close/>
                <a:moveTo>
                  <a:pt x="40" y="35"/>
                </a:moveTo>
                <a:cubicBezTo>
                  <a:pt x="40" y="35"/>
                  <a:pt x="40" y="35"/>
                  <a:pt x="40" y="35"/>
                </a:cubicBezTo>
                <a:cubicBezTo>
                  <a:pt x="20" y="35"/>
                  <a:pt x="20" y="35"/>
                  <a:pt x="20" y="35"/>
                </a:cubicBezTo>
                <a:cubicBezTo>
                  <a:pt x="19" y="35"/>
                  <a:pt x="19" y="36"/>
                  <a:pt x="19" y="37"/>
                </a:cubicBezTo>
                <a:cubicBezTo>
                  <a:pt x="19" y="37"/>
                  <a:pt x="19" y="38"/>
                  <a:pt x="20" y="38"/>
                </a:cubicBezTo>
                <a:cubicBezTo>
                  <a:pt x="40" y="38"/>
                  <a:pt x="40" y="38"/>
                  <a:pt x="40" y="38"/>
                </a:cubicBezTo>
                <a:cubicBezTo>
                  <a:pt x="41" y="38"/>
                  <a:pt x="41" y="37"/>
                  <a:pt x="41" y="37"/>
                </a:cubicBezTo>
                <a:cubicBezTo>
                  <a:pt x="41" y="36"/>
                  <a:pt x="41" y="35"/>
                  <a:pt x="40" y="35"/>
                </a:cubicBezTo>
                <a:close/>
              </a:path>
            </a:pathLst>
          </a:custGeom>
          <a:solidFill>
            <a:schemeClr val="bg1"/>
          </a:solidFill>
          <a:ln>
            <a:noFill/>
          </a:ln>
        </p:spPr>
        <p:txBody>
          <a:bodyPr/>
          <a:lstStyle/>
          <a:p>
            <a:endParaRPr lang="zh-CN" altLang="en-US">
              <a:solidFill>
                <a:schemeClr val="bg1"/>
              </a:solidFill>
            </a:endParaRPr>
          </a:p>
        </p:txBody>
      </p:sp>
      <p:sp>
        <p:nvSpPr>
          <p:cNvPr id="25" name="Freeform 25"/>
          <p:cNvSpPr>
            <a:spLocks noEditPoints="1"/>
          </p:cNvSpPr>
          <p:nvPr/>
        </p:nvSpPr>
        <p:spPr bwMode="auto">
          <a:xfrm>
            <a:off x="7394575" y="2016919"/>
            <a:ext cx="190500" cy="166688"/>
          </a:xfrm>
          <a:custGeom>
            <a:avLst/>
            <a:gdLst>
              <a:gd name="T0" fmla="*/ 58 w 60"/>
              <a:gd name="T1" fmla="*/ 0 h 52"/>
              <a:gd name="T2" fmla="*/ 2 w 60"/>
              <a:gd name="T3" fmla="*/ 0 h 52"/>
              <a:gd name="T4" fmla="*/ 0 w 60"/>
              <a:gd name="T5" fmla="*/ 3 h 52"/>
              <a:gd name="T6" fmla="*/ 0 w 60"/>
              <a:gd name="T7" fmla="*/ 49 h 52"/>
              <a:gd name="T8" fmla="*/ 2 w 60"/>
              <a:gd name="T9" fmla="*/ 52 h 52"/>
              <a:gd name="T10" fmla="*/ 58 w 60"/>
              <a:gd name="T11" fmla="*/ 52 h 52"/>
              <a:gd name="T12" fmla="*/ 60 w 60"/>
              <a:gd name="T13" fmla="*/ 49 h 52"/>
              <a:gd name="T14" fmla="*/ 60 w 60"/>
              <a:gd name="T15" fmla="*/ 3 h 52"/>
              <a:gd name="T16" fmla="*/ 58 w 60"/>
              <a:gd name="T17" fmla="*/ 0 h 52"/>
              <a:gd name="T18" fmla="*/ 55 w 60"/>
              <a:gd name="T19" fmla="*/ 47 h 52"/>
              <a:gd name="T20" fmla="*/ 55 w 60"/>
              <a:gd name="T21" fmla="*/ 47 h 52"/>
              <a:gd name="T22" fmla="*/ 5 w 60"/>
              <a:gd name="T23" fmla="*/ 47 h 52"/>
              <a:gd name="T24" fmla="*/ 5 w 60"/>
              <a:gd name="T25" fmla="*/ 42 h 52"/>
              <a:gd name="T26" fmla="*/ 17 w 60"/>
              <a:gd name="T27" fmla="*/ 30 h 52"/>
              <a:gd name="T28" fmla="*/ 25 w 60"/>
              <a:gd name="T29" fmla="*/ 38 h 52"/>
              <a:gd name="T30" fmla="*/ 25 w 60"/>
              <a:gd name="T31" fmla="*/ 38 h 52"/>
              <a:gd name="T32" fmla="*/ 25 w 60"/>
              <a:gd name="T33" fmla="*/ 38 h 52"/>
              <a:gd name="T34" fmla="*/ 25 w 60"/>
              <a:gd name="T35" fmla="*/ 38 h 52"/>
              <a:gd name="T36" fmla="*/ 30 w 60"/>
              <a:gd name="T37" fmla="*/ 43 h 52"/>
              <a:gd name="T38" fmla="*/ 32 w 60"/>
              <a:gd name="T39" fmla="*/ 43 h 52"/>
              <a:gd name="T40" fmla="*/ 32 w 60"/>
              <a:gd name="T41" fmla="*/ 41 h 52"/>
              <a:gd name="T42" fmla="*/ 28 w 60"/>
              <a:gd name="T43" fmla="*/ 37 h 52"/>
              <a:gd name="T44" fmla="*/ 39 w 60"/>
              <a:gd name="T45" fmla="*/ 26 h 52"/>
              <a:gd name="T46" fmla="*/ 55 w 60"/>
              <a:gd name="T47" fmla="*/ 43 h 52"/>
              <a:gd name="T48" fmla="*/ 55 w 60"/>
              <a:gd name="T49" fmla="*/ 47 h 52"/>
              <a:gd name="T50" fmla="*/ 55 w 60"/>
              <a:gd name="T51" fmla="*/ 39 h 52"/>
              <a:gd name="T52" fmla="*/ 55 w 60"/>
              <a:gd name="T53" fmla="*/ 39 h 52"/>
              <a:gd name="T54" fmla="*/ 40 w 60"/>
              <a:gd name="T55" fmla="*/ 23 h 52"/>
              <a:gd name="T56" fmla="*/ 38 w 60"/>
              <a:gd name="T57" fmla="*/ 23 h 52"/>
              <a:gd name="T58" fmla="*/ 26 w 60"/>
              <a:gd name="T59" fmla="*/ 35 h 52"/>
              <a:gd name="T60" fmla="*/ 17 w 60"/>
              <a:gd name="T61" fmla="*/ 27 h 52"/>
              <a:gd name="T62" fmla="*/ 16 w 60"/>
              <a:gd name="T63" fmla="*/ 27 h 52"/>
              <a:gd name="T64" fmla="*/ 5 w 60"/>
              <a:gd name="T65" fmla="*/ 38 h 52"/>
              <a:gd name="T66" fmla="*/ 5 w 60"/>
              <a:gd name="T67" fmla="*/ 5 h 52"/>
              <a:gd name="T68" fmla="*/ 55 w 60"/>
              <a:gd name="T69" fmla="*/ 5 h 52"/>
              <a:gd name="T70" fmla="*/ 55 w 60"/>
              <a:gd name="T71" fmla="*/ 39 h 52"/>
              <a:gd name="T72" fmla="*/ 17 w 60"/>
              <a:gd name="T73" fmla="*/ 24 h 52"/>
              <a:gd name="T74" fmla="*/ 17 w 60"/>
              <a:gd name="T75" fmla="*/ 24 h 52"/>
              <a:gd name="T76" fmla="*/ 25 w 60"/>
              <a:gd name="T77" fmla="*/ 16 h 52"/>
              <a:gd name="T78" fmla="*/ 17 w 60"/>
              <a:gd name="T79" fmla="*/ 8 h 52"/>
              <a:gd name="T80" fmla="*/ 9 w 60"/>
              <a:gd name="T81" fmla="*/ 16 h 52"/>
              <a:gd name="T82" fmla="*/ 17 w 60"/>
              <a:gd name="T83" fmla="*/ 24 h 52"/>
              <a:gd name="T84" fmla="*/ 17 w 60"/>
              <a:gd name="T85" fmla="*/ 10 h 52"/>
              <a:gd name="T86" fmla="*/ 17 w 60"/>
              <a:gd name="T87" fmla="*/ 10 h 52"/>
              <a:gd name="T88" fmla="*/ 23 w 60"/>
              <a:gd name="T89" fmla="*/ 16 h 52"/>
              <a:gd name="T90" fmla="*/ 17 w 60"/>
              <a:gd name="T91" fmla="*/ 21 h 52"/>
              <a:gd name="T92" fmla="*/ 12 w 60"/>
              <a:gd name="T93" fmla="*/ 16 h 52"/>
              <a:gd name="T94" fmla="*/ 17 w 60"/>
              <a:gd name="T95" fmla="*/ 1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0" h="52">
                <a:moveTo>
                  <a:pt x="58" y="0"/>
                </a:moveTo>
                <a:cubicBezTo>
                  <a:pt x="2" y="0"/>
                  <a:pt x="2" y="0"/>
                  <a:pt x="2" y="0"/>
                </a:cubicBezTo>
                <a:cubicBezTo>
                  <a:pt x="1" y="0"/>
                  <a:pt x="0" y="1"/>
                  <a:pt x="0" y="3"/>
                </a:cubicBezTo>
                <a:cubicBezTo>
                  <a:pt x="0" y="49"/>
                  <a:pt x="0" y="49"/>
                  <a:pt x="0" y="49"/>
                </a:cubicBezTo>
                <a:cubicBezTo>
                  <a:pt x="0" y="51"/>
                  <a:pt x="1" y="52"/>
                  <a:pt x="2" y="52"/>
                </a:cubicBezTo>
                <a:cubicBezTo>
                  <a:pt x="58" y="52"/>
                  <a:pt x="58" y="52"/>
                  <a:pt x="58" y="52"/>
                </a:cubicBezTo>
                <a:cubicBezTo>
                  <a:pt x="59" y="52"/>
                  <a:pt x="60" y="51"/>
                  <a:pt x="60" y="49"/>
                </a:cubicBezTo>
                <a:cubicBezTo>
                  <a:pt x="60" y="3"/>
                  <a:pt x="60" y="3"/>
                  <a:pt x="60" y="3"/>
                </a:cubicBezTo>
                <a:cubicBezTo>
                  <a:pt x="60" y="1"/>
                  <a:pt x="59" y="0"/>
                  <a:pt x="58" y="0"/>
                </a:cubicBezTo>
                <a:close/>
                <a:moveTo>
                  <a:pt x="55" y="47"/>
                </a:moveTo>
                <a:cubicBezTo>
                  <a:pt x="55" y="47"/>
                  <a:pt x="55" y="47"/>
                  <a:pt x="55" y="47"/>
                </a:cubicBezTo>
                <a:cubicBezTo>
                  <a:pt x="5" y="47"/>
                  <a:pt x="5" y="47"/>
                  <a:pt x="5" y="47"/>
                </a:cubicBezTo>
                <a:cubicBezTo>
                  <a:pt x="5" y="42"/>
                  <a:pt x="5" y="42"/>
                  <a:pt x="5" y="42"/>
                </a:cubicBezTo>
                <a:cubicBezTo>
                  <a:pt x="17" y="30"/>
                  <a:pt x="17" y="30"/>
                  <a:pt x="17" y="30"/>
                </a:cubicBezTo>
                <a:cubicBezTo>
                  <a:pt x="25" y="38"/>
                  <a:pt x="25" y="38"/>
                  <a:pt x="25" y="38"/>
                </a:cubicBezTo>
                <a:cubicBezTo>
                  <a:pt x="25" y="38"/>
                  <a:pt x="25" y="38"/>
                  <a:pt x="25" y="38"/>
                </a:cubicBezTo>
                <a:cubicBezTo>
                  <a:pt x="25" y="38"/>
                  <a:pt x="25" y="38"/>
                  <a:pt x="25" y="38"/>
                </a:cubicBezTo>
                <a:cubicBezTo>
                  <a:pt x="25" y="38"/>
                  <a:pt x="25" y="38"/>
                  <a:pt x="25" y="38"/>
                </a:cubicBezTo>
                <a:cubicBezTo>
                  <a:pt x="30" y="43"/>
                  <a:pt x="30" y="43"/>
                  <a:pt x="30" y="43"/>
                </a:cubicBezTo>
                <a:cubicBezTo>
                  <a:pt x="30" y="44"/>
                  <a:pt x="31" y="44"/>
                  <a:pt x="32" y="43"/>
                </a:cubicBezTo>
                <a:cubicBezTo>
                  <a:pt x="32" y="43"/>
                  <a:pt x="32" y="42"/>
                  <a:pt x="32" y="41"/>
                </a:cubicBezTo>
                <a:cubicBezTo>
                  <a:pt x="28" y="37"/>
                  <a:pt x="28" y="37"/>
                  <a:pt x="28" y="37"/>
                </a:cubicBezTo>
                <a:cubicBezTo>
                  <a:pt x="39" y="26"/>
                  <a:pt x="39" y="26"/>
                  <a:pt x="39" y="26"/>
                </a:cubicBezTo>
                <a:cubicBezTo>
                  <a:pt x="55" y="43"/>
                  <a:pt x="55" y="43"/>
                  <a:pt x="55" y="43"/>
                </a:cubicBezTo>
                <a:cubicBezTo>
                  <a:pt x="55" y="47"/>
                  <a:pt x="55" y="47"/>
                  <a:pt x="55" y="47"/>
                </a:cubicBezTo>
                <a:close/>
                <a:moveTo>
                  <a:pt x="55" y="39"/>
                </a:moveTo>
                <a:cubicBezTo>
                  <a:pt x="55" y="39"/>
                  <a:pt x="55" y="39"/>
                  <a:pt x="55" y="39"/>
                </a:cubicBezTo>
                <a:cubicBezTo>
                  <a:pt x="40" y="23"/>
                  <a:pt x="40" y="23"/>
                  <a:pt x="40" y="23"/>
                </a:cubicBezTo>
                <a:cubicBezTo>
                  <a:pt x="39" y="23"/>
                  <a:pt x="38" y="23"/>
                  <a:pt x="38" y="23"/>
                </a:cubicBezTo>
                <a:cubicBezTo>
                  <a:pt x="26" y="35"/>
                  <a:pt x="26" y="35"/>
                  <a:pt x="26" y="35"/>
                </a:cubicBezTo>
                <a:cubicBezTo>
                  <a:pt x="17" y="27"/>
                  <a:pt x="17" y="27"/>
                  <a:pt x="17" y="27"/>
                </a:cubicBezTo>
                <a:cubicBezTo>
                  <a:pt x="17" y="27"/>
                  <a:pt x="16" y="27"/>
                  <a:pt x="16" y="27"/>
                </a:cubicBezTo>
                <a:cubicBezTo>
                  <a:pt x="5" y="38"/>
                  <a:pt x="5" y="38"/>
                  <a:pt x="5" y="38"/>
                </a:cubicBezTo>
                <a:cubicBezTo>
                  <a:pt x="5" y="5"/>
                  <a:pt x="5" y="5"/>
                  <a:pt x="5" y="5"/>
                </a:cubicBezTo>
                <a:cubicBezTo>
                  <a:pt x="55" y="5"/>
                  <a:pt x="55" y="5"/>
                  <a:pt x="55" y="5"/>
                </a:cubicBezTo>
                <a:cubicBezTo>
                  <a:pt x="55" y="39"/>
                  <a:pt x="55" y="39"/>
                  <a:pt x="55" y="39"/>
                </a:cubicBezTo>
                <a:close/>
                <a:moveTo>
                  <a:pt x="17" y="24"/>
                </a:moveTo>
                <a:cubicBezTo>
                  <a:pt x="17" y="24"/>
                  <a:pt x="17" y="24"/>
                  <a:pt x="17" y="24"/>
                </a:cubicBezTo>
                <a:cubicBezTo>
                  <a:pt x="22" y="24"/>
                  <a:pt x="25" y="20"/>
                  <a:pt x="25" y="16"/>
                </a:cubicBezTo>
                <a:cubicBezTo>
                  <a:pt x="25" y="11"/>
                  <a:pt x="22" y="8"/>
                  <a:pt x="17" y="8"/>
                </a:cubicBezTo>
                <a:cubicBezTo>
                  <a:pt x="13" y="8"/>
                  <a:pt x="9" y="11"/>
                  <a:pt x="9" y="16"/>
                </a:cubicBezTo>
                <a:cubicBezTo>
                  <a:pt x="9" y="20"/>
                  <a:pt x="13" y="24"/>
                  <a:pt x="17" y="24"/>
                </a:cubicBezTo>
                <a:close/>
                <a:moveTo>
                  <a:pt x="17" y="10"/>
                </a:moveTo>
                <a:cubicBezTo>
                  <a:pt x="17" y="10"/>
                  <a:pt x="17" y="10"/>
                  <a:pt x="17" y="10"/>
                </a:cubicBezTo>
                <a:cubicBezTo>
                  <a:pt x="20" y="10"/>
                  <a:pt x="23" y="13"/>
                  <a:pt x="23" y="16"/>
                </a:cubicBezTo>
                <a:cubicBezTo>
                  <a:pt x="23" y="18"/>
                  <a:pt x="20" y="21"/>
                  <a:pt x="17" y="21"/>
                </a:cubicBezTo>
                <a:cubicBezTo>
                  <a:pt x="15" y="21"/>
                  <a:pt x="12" y="18"/>
                  <a:pt x="12" y="16"/>
                </a:cubicBezTo>
                <a:cubicBezTo>
                  <a:pt x="12" y="13"/>
                  <a:pt x="15" y="10"/>
                  <a:pt x="17" y="10"/>
                </a:cubicBezTo>
                <a:close/>
              </a:path>
            </a:pathLst>
          </a:custGeom>
          <a:solidFill>
            <a:schemeClr val="bg1"/>
          </a:solidFill>
          <a:ln>
            <a:noFill/>
          </a:ln>
        </p:spPr>
        <p:txBody>
          <a:bodyPr/>
          <a:lstStyle/>
          <a:p>
            <a:endParaRPr lang="zh-CN" altLang="en-US">
              <a:solidFill>
                <a:schemeClr val="bg1"/>
              </a:solidFill>
            </a:endParaRPr>
          </a:p>
        </p:txBody>
      </p:sp>
      <p:sp>
        <p:nvSpPr>
          <p:cNvPr id="34" name="Text Box 4"/>
          <p:cNvSpPr txBox="1">
            <a:spLocks noChangeArrowheads="1"/>
          </p:cNvSpPr>
          <p:nvPr/>
        </p:nvSpPr>
        <p:spPr bwMode="auto">
          <a:xfrm>
            <a:off x="3401656" y="287338"/>
            <a:ext cx="233910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2800" b="1" dirty="0">
                <a:solidFill>
                  <a:schemeClr val="tx1">
                    <a:lumMod val="65000"/>
                    <a:lumOff val="35000"/>
                  </a:schemeClr>
                </a:solidFill>
                <a:latin typeface="微软雅黑" pitchFamily="34" charset="-122"/>
                <a:ea typeface="微软雅黑" pitchFamily="34" charset="-122"/>
              </a:rPr>
              <a:t>爬虫流程框架</a:t>
            </a:r>
            <a:endParaRPr lang="en-US" altLang="zh-CN" sz="2800" b="1" dirty="0">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944855918"/>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14:bounceEnd="81000">
                                          <p:cBhvr additive="base">
                                            <p:cTn id="7" dur="1000" fill="hold"/>
                                            <p:tgtEl>
                                              <p:spTgt spid="34"/>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14:presetBounceEnd="66667">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14:bounceEnd="66667">
                                          <p:cBhvr additive="base">
                                            <p:cTn id="11" dur="600" fill="hold"/>
                                            <p:tgtEl>
                                              <p:spTgt spid="4"/>
                                            </p:tgtEl>
                                            <p:attrNameLst>
                                              <p:attrName>ppt_x</p:attrName>
                                            </p:attrNameLst>
                                          </p:cBhvr>
                                          <p:tavLst>
                                            <p:tav tm="0">
                                              <p:val>
                                                <p:strVal val="0-#ppt_w/2"/>
                                              </p:val>
                                            </p:tav>
                                            <p:tav tm="100000">
                                              <p:val>
                                                <p:strVal val="#ppt_x"/>
                                              </p:val>
                                            </p:tav>
                                          </p:tavLst>
                                        </p:anim>
                                        <p:anim calcmode="lin" valueType="num" p14:bounceEnd="66667">
                                          <p:cBhvr additive="base">
                                            <p:cTn id="12" dur="6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66667">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14:bounceEnd="66667">
                                          <p:cBhvr additive="base">
                                            <p:cTn id="15" dur="600" fill="hold"/>
                                            <p:tgtEl>
                                              <p:spTgt spid="5"/>
                                            </p:tgtEl>
                                            <p:attrNameLst>
                                              <p:attrName>ppt_x</p:attrName>
                                            </p:attrNameLst>
                                          </p:cBhvr>
                                          <p:tavLst>
                                            <p:tav tm="0">
                                              <p:val>
                                                <p:strVal val="0-#ppt_w/2"/>
                                              </p:val>
                                            </p:tav>
                                            <p:tav tm="100000">
                                              <p:val>
                                                <p:strVal val="#ppt_x"/>
                                              </p:val>
                                            </p:tav>
                                          </p:tavLst>
                                        </p:anim>
                                        <p:anim calcmode="lin" valueType="num" p14:bounceEnd="66667">
                                          <p:cBhvr additive="base">
                                            <p:cTn id="16" dur="600" fill="hold"/>
                                            <p:tgtEl>
                                              <p:spTgt spid="5"/>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nodeType="withEffect">
                                      <p:stCondLst>
                                        <p:cond delay="1600"/>
                                      </p:stCondLst>
                                      <p:childTnLst>
                                        <p:set>
                                          <p:cBhvr>
                                            <p:cTn id="23" dur="1" fill="hold">
                                              <p:stCondLst>
                                                <p:cond delay="0"/>
                                              </p:stCondLst>
                                            </p:cTn>
                                            <p:tgtEl>
                                              <p:spTgt spid="45"/>
                                            </p:tgtEl>
                                            <p:attrNameLst>
                                              <p:attrName>style.visibility</p:attrName>
                                            </p:attrNameLst>
                                          </p:cBhvr>
                                          <p:to>
                                            <p:strVal val="visible"/>
                                          </p:to>
                                        </p:set>
                                        <p:anim calcmode="lin" valueType="num">
                                          <p:cBhvr>
                                            <p:cTn id="24" dur="300" fill="hold"/>
                                            <p:tgtEl>
                                              <p:spTgt spid="45"/>
                                            </p:tgtEl>
                                            <p:attrNameLst>
                                              <p:attrName>ppt_w</p:attrName>
                                            </p:attrNameLst>
                                          </p:cBhvr>
                                          <p:tavLst>
                                            <p:tav tm="0">
                                              <p:val>
                                                <p:fltVal val="0"/>
                                              </p:val>
                                            </p:tav>
                                            <p:tav tm="100000">
                                              <p:val>
                                                <p:strVal val="#ppt_w"/>
                                              </p:val>
                                            </p:tav>
                                          </p:tavLst>
                                        </p:anim>
                                        <p:anim calcmode="lin" valueType="num">
                                          <p:cBhvr>
                                            <p:cTn id="25" dur="300" fill="hold"/>
                                            <p:tgtEl>
                                              <p:spTgt spid="45"/>
                                            </p:tgtEl>
                                            <p:attrNameLst>
                                              <p:attrName>ppt_h</p:attrName>
                                            </p:attrNameLst>
                                          </p:cBhvr>
                                          <p:tavLst>
                                            <p:tav tm="0">
                                              <p:val>
                                                <p:fltVal val="0"/>
                                              </p:val>
                                            </p:tav>
                                            <p:tav tm="100000">
                                              <p:val>
                                                <p:strVal val="#ppt_h"/>
                                              </p:val>
                                            </p:tav>
                                          </p:tavLst>
                                        </p:anim>
                                        <p:animEffect transition="in" filter="fade">
                                          <p:cBhvr>
                                            <p:cTn id="26" dur="300"/>
                                            <p:tgtEl>
                                              <p:spTgt spid="45"/>
                                            </p:tgtEl>
                                          </p:cBhvr>
                                        </p:animEffect>
                                      </p:childTnLst>
                                    </p:cTn>
                                  </p:par>
                                  <p:par>
                                    <p:cTn id="27" presetID="6" presetClass="emph" presetSubtype="0" autoRev="1" fill="hold" nodeType="withEffect">
                                      <p:stCondLst>
                                        <p:cond delay="1900"/>
                                      </p:stCondLst>
                                      <p:childTnLst>
                                        <p:animScale>
                                          <p:cBhvr>
                                            <p:cTn id="28" dur="150" fill="hold"/>
                                            <p:tgtEl>
                                              <p:spTgt spid="45"/>
                                            </p:tgtEl>
                                          </p:cBhvr>
                                          <p:by x="110000" y="110000"/>
                                        </p:animScale>
                                      </p:childTnLst>
                                    </p:cTn>
                                  </p:par>
                                  <p:par>
                                    <p:cTn id="29" presetID="53" presetClass="entr" presetSubtype="16" fill="hold" grpId="0" nodeType="withEffect">
                                      <p:stCondLst>
                                        <p:cond delay="19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ppt_w</p:attrName>
                                            </p:attrNameLst>
                                          </p:cBhvr>
                                          <p:tavLst>
                                            <p:tav tm="0">
                                              <p:val>
                                                <p:fltVal val="0"/>
                                              </p:val>
                                            </p:tav>
                                            <p:tav tm="100000">
                                              <p:val>
                                                <p:strVal val="#ppt_w"/>
                                              </p:val>
                                            </p:tav>
                                          </p:tavLst>
                                        </p:anim>
                                        <p:anim calcmode="lin" valueType="num">
                                          <p:cBhvr>
                                            <p:cTn id="32" dur="250" fill="hold"/>
                                            <p:tgtEl>
                                              <p:spTgt spid="22"/>
                                            </p:tgtEl>
                                            <p:attrNameLst>
                                              <p:attrName>ppt_h</p:attrName>
                                            </p:attrNameLst>
                                          </p:cBhvr>
                                          <p:tavLst>
                                            <p:tav tm="0">
                                              <p:val>
                                                <p:fltVal val="0"/>
                                              </p:val>
                                            </p:tav>
                                            <p:tav tm="100000">
                                              <p:val>
                                                <p:strVal val="#ppt_h"/>
                                              </p:val>
                                            </p:tav>
                                          </p:tavLst>
                                        </p:anim>
                                        <p:animEffect transition="in" filter="fade">
                                          <p:cBhvr>
                                            <p:cTn id="33" dur="250"/>
                                            <p:tgtEl>
                                              <p:spTgt spid="22"/>
                                            </p:tgtEl>
                                          </p:cBhvr>
                                        </p:animEffect>
                                      </p:childTnLst>
                                    </p:cTn>
                                  </p:par>
                                  <p:par>
                                    <p:cTn id="34" presetID="2" presetClass="entr" presetSubtype="4" fill="hold" grpId="0" nodeType="withEffect" p14:presetBounceEnd="66667">
                                      <p:stCondLst>
                                        <p:cond delay="1900"/>
                                      </p:stCondLst>
                                      <p:childTnLst>
                                        <p:set>
                                          <p:cBhvr>
                                            <p:cTn id="35" dur="1" fill="hold">
                                              <p:stCondLst>
                                                <p:cond delay="0"/>
                                              </p:stCondLst>
                                            </p:cTn>
                                            <p:tgtEl>
                                              <p:spTgt spid="26"/>
                                            </p:tgtEl>
                                            <p:attrNameLst>
                                              <p:attrName>style.visibility</p:attrName>
                                            </p:attrNameLst>
                                          </p:cBhvr>
                                          <p:to>
                                            <p:strVal val="visible"/>
                                          </p:to>
                                        </p:set>
                                        <p:anim calcmode="lin" valueType="num" p14:bounceEnd="66667">
                                          <p:cBhvr additive="base">
                                            <p:cTn id="36" dur="600" fill="hold"/>
                                            <p:tgtEl>
                                              <p:spTgt spid="26"/>
                                            </p:tgtEl>
                                            <p:attrNameLst>
                                              <p:attrName>ppt_x</p:attrName>
                                            </p:attrNameLst>
                                          </p:cBhvr>
                                          <p:tavLst>
                                            <p:tav tm="0">
                                              <p:val>
                                                <p:strVal val="#ppt_x"/>
                                              </p:val>
                                            </p:tav>
                                            <p:tav tm="100000">
                                              <p:val>
                                                <p:strVal val="#ppt_x"/>
                                              </p:val>
                                            </p:tav>
                                          </p:tavLst>
                                        </p:anim>
                                        <p:anim calcmode="lin" valueType="num" p14:bounceEnd="66667">
                                          <p:cBhvr additive="base">
                                            <p:cTn id="37" dur="6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14:presetBounceEnd="66667">
                                      <p:stCondLst>
                                        <p:cond delay="2500"/>
                                      </p:stCondLst>
                                      <p:childTnLst>
                                        <p:set>
                                          <p:cBhvr>
                                            <p:cTn id="39" dur="1" fill="hold">
                                              <p:stCondLst>
                                                <p:cond delay="0"/>
                                              </p:stCondLst>
                                            </p:cTn>
                                            <p:tgtEl>
                                              <p:spTgt spid="8"/>
                                            </p:tgtEl>
                                            <p:attrNameLst>
                                              <p:attrName>style.visibility</p:attrName>
                                            </p:attrNameLst>
                                          </p:cBhvr>
                                          <p:to>
                                            <p:strVal val="visible"/>
                                          </p:to>
                                        </p:set>
                                        <p:anim calcmode="lin" valueType="num" p14:bounceEnd="66667">
                                          <p:cBhvr additive="base">
                                            <p:cTn id="40" dur="600" fill="hold"/>
                                            <p:tgtEl>
                                              <p:spTgt spid="8"/>
                                            </p:tgtEl>
                                            <p:attrNameLst>
                                              <p:attrName>ppt_x</p:attrName>
                                            </p:attrNameLst>
                                          </p:cBhvr>
                                          <p:tavLst>
                                            <p:tav tm="0">
                                              <p:val>
                                                <p:strVal val="0-#ppt_w/2"/>
                                              </p:val>
                                            </p:tav>
                                            <p:tav tm="100000">
                                              <p:val>
                                                <p:strVal val="#ppt_x"/>
                                              </p:val>
                                            </p:tav>
                                          </p:tavLst>
                                        </p:anim>
                                        <p:anim calcmode="lin" valueType="num" p14:bounceEnd="66667">
                                          <p:cBhvr additive="base">
                                            <p:cTn id="41" dur="600" fill="hold"/>
                                            <p:tgtEl>
                                              <p:spTgt spid="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14:presetBounceEnd="66667">
                                      <p:stCondLst>
                                        <p:cond delay="2500"/>
                                      </p:stCondLst>
                                      <p:childTnLst>
                                        <p:set>
                                          <p:cBhvr>
                                            <p:cTn id="43" dur="1" fill="hold">
                                              <p:stCondLst>
                                                <p:cond delay="0"/>
                                              </p:stCondLst>
                                            </p:cTn>
                                            <p:tgtEl>
                                              <p:spTgt spid="9"/>
                                            </p:tgtEl>
                                            <p:attrNameLst>
                                              <p:attrName>style.visibility</p:attrName>
                                            </p:attrNameLst>
                                          </p:cBhvr>
                                          <p:to>
                                            <p:strVal val="visible"/>
                                          </p:to>
                                        </p:set>
                                        <p:anim calcmode="lin" valueType="num" p14:bounceEnd="66667">
                                          <p:cBhvr additive="base">
                                            <p:cTn id="44" dur="600" fill="hold"/>
                                            <p:tgtEl>
                                              <p:spTgt spid="9"/>
                                            </p:tgtEl>
                                            <p:attrNameLst>
                                              <p:attrName>ppt_x</p:attrName>
                                            </p:attrNameLst>
                                          </p:cBhvr>
                                          <p:tavLst>
                                            <p:tav tm="0">
                                              <p:val>
                                                <p:strVal val="0-#ppt_w/2"/>
                                              </p:val>
                                            </p:tav>
                                            <p:tav tm="100000">
                                              <p:val>
                                                <p:strVal val="#ppt_x"/>
                                              </p:val>
                                            </p:tav>
                                          </p:tavLst>
                                        </p:anim>
                                        <p:anim calcmode="lin" valueType="num" p14:bounceEnd="66667">
                                          <p:cBhvr additive="base">
                                            <p:cTn id="45" dur="600" fill="hold"/>
                                            <p:tgtEl>
                                              <p:spTgt spid="9"/>
                                            </p:tgtEl>
                                            <p:attrNameLst>
                                              <p:attrName>ppt_y</p:attrName>
                                            </p:attrNameLst>
                                          </p:cBhvr>
                                          <p:tavLst>
                                            <p:tav tm="0">
                                              <p:val>
                                                <p:strVal val="#ppt_y"/>
                                              </p:val>
                                            </p:tav>
                                            <p:tav tm="100000">
                                              <p:val>
                                                <p:strVal val="#ppt_y"/>
                                              </p:val>
                                            </p:tav>
                                          </p:tavLst>
                                        </p:anim>
                                      </p:childTnLst>
                                    </p:cTn>
                                  </p:par>
                                  <p:par>
                                    <p:cTn id="46" presetID="53" presetClass="entr" presetSubtype="16" fill="hold" grpId="0" nodeType="withEffect">
                                      <p:stCondLst>
                                        <p:cond delay="2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nodeType="withEffect">
                                      <p:stCondLst>
                                        <p:cond delay="3100"/>
                                      </p:stCondLst>
                                      <p:childTnLst>
                                        <p:set>
                                          <p:cBhvr>
                                            <p:cTn id="52" dur="1" fill="hold">
                                              <p:stCondLst>
                                                <p:cond delay="0"/>
                                              </p:stCondLst>
                                            </p:cTn>
                                            <p:tgtEl>
                                              <p:spTgt spid="46"/>
                                            </p:tgtEl>
                                            <p:attrNameLst>
                                              <p:attrName>style.visibility</p:attrName>
                                            </p:attrNameLst>
                                          </p:cBhvr>
                                          <p:to>
                                            <p:strVal val="visible"/>
                                          </p:to>
                                        </p:set>
                                        <p:anim calcmode="lin" valueType="num">
                                          <p:cBhvr>
                                            <p:cTn id="53" dur="300" fill="hold"/>
                                            <p:tgtEl>
                                              <p:spTgt spid="46"/>
                                            </p:tgtEl>
                                            <p:attrNameLst>
                                              <p:attrName>ppt_w</p:attrName>
                                            </p:attrNameLst>
                                          </p:cBhvr>
                                          <p:tavLst>
                                            <p:tav tm="0">
                                              <p:val>
                                                <p:fltVal val="0"/>
                                              </p:val>
                                            </p:tav>
                                            <p:tav tm="100000">
                                              <p:val>
                                                <p:strVal val="#ppt_w"/>
                                              </p:val>
                                            </p:tav>
                                          </p:tavLst>
                                        </p:anim>
                                        <p:anim calcmode="lin" valueType="num">
                                          <p:cBhvr>
                                            <p:cTn id="54" dur="300" fill="hold"/>
                                            <p:tgtEl>
                                              <p:spTgt spid="46"/>
                                            </p:tgtEl>
                                            <p:attrNameLst>
                                              <p:attrName>ppt_h</p:attrName>
                                            </p:attrNameLst>
                                          </p:cBhvr>
                                          <p:tavLst>
                                            <p:tav tm="0">
                                              <p:val>
                                                <p:fltVal val="0"/>
                                              </p:val>
                                            </p:tav>
                                            <p:tav tm="100000">
                                              <p:val>
                                                <p:strVal val="#ppt_h"/>
                                              </p:val>
                                            </p:tav>
                                          </p:tavLst>
                                        </p:anim>
                                        <p:animEffect transition="in" filter="fade">
                                          <p:cBhvr>
                                            <p:cTn id="55" dur="300"/>
                                            <p:tgtEl>
                                              <p:spTgt spid="46"/>
                                            </p:tgtEl>
                                          </p:cBhvr>
                                        </p:animEffect>
                                      </p:childTnLst>
                                    </p:cTn>
                                  </p:par>
                                  <p:par>
                                    <p:cTn id="56" presetID="6" presetClass="emph" presetSubtype="0" autoRev="1" fill="hold" nodeType="withEffect">
                                      <p:stCondLst>
                                        <p:cond delay="3400"/>
                                      </p:stCondLst>
                                      <p:childTnLst>
                                        <p:animScale>
                                          <p:cBhvr>
                                            <p:cTn id="57" dur="150" fill="hold"/>
                                            <p:tgtEl>
                                              <p:spTgt spid="46"/>
                                            </p:tgtEl>
                                          </p:cBhvr>
                                          <p:by x="110000" y="110000"/>
                                        </p:animScale>
                                      </p:childTnLst>
                                    </p:cTn>
                                  </p:par>
                                  <p:par>
                                    <p:cTn id="58" presetID="53" presetClass="entr" presetSubtype="16" fill="hold" grpId="0" nodeType="withEffect">
                                      <p:stCondLst>
                                        <p:cond delay="34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250" fill="hold"/>
                                            <p:tgtEl>
                                              <p:spTgt spid="24"/>
                                            </p:tgtEl>
                                            <p:attrNameLst>
                                              <p:attrName>ppt_w</p:attrName>
                                            </p:attrNameLst>
                                          </p:cBhvr>
                                          <p:tavLst>
                                            <p:tav tm="0">
                                              <p:val>
                                                <p:fltVal val="0"/>
                                              </p:val>
                                            </p:tav>
                                            <p:tav tm="100000">
                                              <p:val>
                                                <p:strVal val="#ppt_w"/>
                                              </p:val>
                                            </p:tav>
                                          </p:tavLst>
                                        </p:anim>
                                        <p:anim calcmode="lin" valueType="num">
                                          <p:cBhvr>
                                            <p:cTn id="61" dur="250" fill="hold"/>
                                            <p:tgtEl>
                                              <p:spTgt spid="24"/>
                                            </p:tgtEl>
                                            <p:attrNameLst>
                                              <p:attrName>ppt_h</p:attrName>
                                            </p:attrNameLst>
                                          </p:cBhvr>
                                          <p:tavLst>
                                            <p:tav tm="0">
                                              <p:val>
                                                <p:fltVal val="0"/>
                                              </p:val>
                                            </p:tav>
                                            <p:tav tm="100000">
                                              <p:val>
                                                <p:strVal val="#ppt_h"/>
                                              </p:val>
                                            </p:tav>
                                          </p:tavLst>
                                        </p:anim>
                                        <p:animEffect transition="in" filter="fade">
                                          <p:cBhvr>
                                            <p:cTn id="62" dur="250"/>
                                            <p:tgtEl>
                                              <p:spTgt spid="24"/>
                                            </p:tgtEl>
                                          </p:cBhvr>
                                        </p:animEffect>
                                      </p:childTnLst>
                                    </p:cTn>
                                  </p:par>
                                  <p:par>
                                    <p:cTn id="63" presetID="2" presetClass="entr" presetSubtype="4" fill="hold" grpId="0" nodeType="withEffect" p14:presetBounceEnd="66667">
                                      <p:stCondLst>
                                        <p:cond delay="3400"/>
                                      </p:stCondLst>
                                      <p:childTnLst>
                                        <p:set>
                                          <p:cBhvr>
                                            <p:cTn id="64" dur="1" fill="hold">
                                              <p:stCondLst>
                                                <p:cond delay="0"/>
                                              </p:stCondLst>
                                            </p:cTn>
                                            <p:tgtEl>
                                              <p:spTgt spid="27"/>
                                            </p:tgtEl>
                                            <p:attrNameLst>
                                              <p:attrName>style.visibility</p:attrName>
                                            </p:attrNameLst>
                                          </p:cBhvr>
                                          <p:to>
                                            <p:strVal val="visible"/>
                                          </p:to>
                                        </p:set>
                                        <p:anim calcmode="lin" valueType="num" p14:bounceEnd="66667">
                                          <p:cBhvr additive="base">
                                            <p:cTn id="65" dur="600" fill="hold"/>
                                            <p:tgtEl>
                                              <p:spTgt spid="27"/>
                                            </p:tgtEl>
                                            <p:attrNameLst>
                                              <p:attrName>ppt_x</p:attrName>
                                            </p:attrNameLst>
                                          </p:cBhvr>
                                          <p:tavLst>
                                            <p:tav tm="0">
                                              <p:val>
                                                <p:strVal val="#ppt_x"/>
                                              </p:val>
                                            </p:tav>
                                            <p:tav tm="100000">
                                              <p:val>
                                                <p:strVal val="#ppt_x"/>
                                              </p:val>
                                            </p:tav>
                                          </p:tavLst>
                                        </p:anim>
                                        <p:anim calcmode="lin" valueType="num" p14:bounceEnd="66667">
                                          <p:cBhvr additive="base">
                                            <p:cTn id="66" dur="6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8" fill="hold" grpId="0" nodeType="withEffect" p14:presetBounceEnd="66667">
                                      <p:stCondLst>
                                        <p:cond delay="4000"/>
                                      </p:stCondLst>
                                      <p:childTnLst>
                                        <p:set>
                                          <p:cBhvr>
                                            <p:cTn id="68" dur="1" fill="hold">
                                              <p:stCondLst>
                                                <p:cond delay="0"/>
                                              </p:stCondLst>
                                            </p:cTn>
                                            <p:tgtEl>
                                              <p:spTgt spid="14"/>
                                            </p:tgtEl>
                                            <p:attrNameLst>
                                              <p:attrName>style.visibility</p:attrName>
                                            </p:attrNameLst>
                                          </p:cBhvr>
                                          <p:to>
                                            <p:strVal val="visible"/>
                                          </p:to>
                                        </p:set>
                                        <p:anim calcmode="lin" valueType="num" p14:bounceEnd="66667">
                                          <p:cBhvr additive="base">
                                            <p:cTn id="69" dur="600" fill="hold"/>
                                            <p:tgtEl>
                                              <p:spTgt spid="14"/>
                                            </p:tgtEl>
                                            <p:attrNameLst>
                                              <p:attrName>ppt_x</p:attrName>
                                            </p:attrNameLst>
                                          </p:cBhvr>
                                          <p:tavLst>
                                            <p:tav tm="0">
                                              <p:val>
                                                <p:strVal val="0-#ppt_w/2"/>
                                              </p:val>
                                            </p:tav>
                                            <p:tav tm="100000">
                                              <p:val>
                                                <p:strVal val="#ppt_x"/>
                                              </p:val>
                                            </p:tav>
                                          </p:tavLst>
                                        </p:anim>
                                        <p:anim calcmode="lin" valueType="num" p14:bounceEnd="66667">
                                          <p:cBhvr additive="base">
                                            <p:cTn id="70" dur="600" fill="hold"/>
                                            <p:tgtEl>
                                              <p:spTgt spid="14"/>
                                            </p:tgtEl>
                                            <p:attrNameLst>
                                              <p:attrName>ppt_y</p:attrName>
                                            </p:attrNameLst>
                                          </p:cBhvr>
                                          <p:tavLst>
                                            <p:tav tm="0">
                                              <p:val>
                                                <p:strVal val="#ppt_y"/>
                                              </p:val>
                                            </p:tav>
                                            <p:tav tm="100000">
                                              <p:val>
                                                <p:strVal val="#ppt_y"/>
                                              </p:val>
                                            </p:tav>
                                          </p:tavLst>
                                        </p:anim>
                                      </p:childTnLst>
                                    </p:cTn>
                                  </p:par>
                                  <p:par>
                                    <p:cTn id="71" presetID="53" presetClass="entr" presetSubtype="16" fill="hold" grpId="0" nodeType="withEffect">
                                      <p:stCondLst>
                                        <p:cond delay="400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par>
                                    <p:cTn id="76" presetID="2" presetClass="entr" presetSubtype="8" fill="hold" grpId="0" nodeType="withEffect" p14:presetBounceEnd="66667">
                                      <p:stCondLst>
                                        <p:cond delay="4000"/>
                                      </p:stCondLst>
                                      <p:childTnLst>
                                        <p:set>
                                          <p:cBhvr>
                                            <p:cTn id="77" dur="1" fill="hold">
                                              <p:stCondLst>
                                                <p:cond delay="0"/>
                                              </p:stCondLst>
                                            </p:cTn>
                                            <p:tgtEl>
                                              <p:spTgt spid="15"/>
                                            </p:tgtEl>
                                            <p:attrNameLst>
                                              <p:attrName>style.visibility</p:attrName>
                                            </p:attrNameLst>
                                          </p:cBhvr>
                                          <p:to>
                                            <p:strVal val="visible"/>
                                          </p:to>
                                        </p:set>
                                        <p:anim calcmode="lin" valueType="num" p14:bounceEnd="66667">
                                          <p:cBhvr additive="base">
                                            <p:cTn id="78" dur="600" fill="hold"/>
                                            <p:tgtEl>
                                              <p:spTgt spid="15"/>
                                            </p:tgtEl>
                                            <p:attrNameLst>
                                              <p:attrName>ppt_x</p:attrName>
                                            </p:attrNameLst>
                                          </p:cBhvr>
                                          <p:tavLst>
                                            <p:tav tm="0">
                                              <p:val>
                                                <p:strVal val="0-#ppt_w/2"/>
                                              </p:val>
                                            </p:tav>
                                            <p:tav tm="100000">
                                              <p:val>
                                                <p:strVal val="#ppt_x"/>
                                              </p:val>
                                            </p:tav>
                                          </p:tavLst>
                                        </p:anim>
                                        <p:anim calcmode="lin" valueType="num" p14:bounceEnd="66667">
                                          <p:cBhvr additive="base">
                                            <p:cTn id="79" dur="600" fill="hold"/>
                                            <p:tgtEl>
                                              <p:spTgt spid="15"/>
                                            </p:tgtEl>
                                            <p:attrNameLst>
                                              <p:attrName>ppt_y</p:attrName>
                                            </p:attrNameLst>
                                          </p:cBhvr>
                                          <p:tavLst>
                                            <p:tav tm="0">
                                              <p:val>
                                                <p:strVal val="#ppt_y"/>
                                              </p:val>
                                            </p:tav>
                                            <p:tav tm="100000">
                                              <p:val>
                                                <p:strVal val="#ppt_y"/>
                                              </p:val>
                                            </p:tav>
                                          </p:tavLst>
                                        </p:anim>
                                      </p:childTnLst>
                                    </p:cTn>
                                  </p:par>
                                  <p:par>
                                    <p:cTn id="80" presetID="53" presetClass="entr" presetSubtype="16" fill="hold" nodeType="withEffect">
                                      <p:stCondLst>
                                        <p:cond delay="46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300" fill="hold"/>
                                            <p:tgtEl>
                                              <p:spTgt spid="47"/>
                                            </p:tgtEl>
                                            <p:attrNameLst>
                                              <p:attrName>ppt_w</p:attrName>
                                            </p:attrNameLst>
                                          </p:cBhvr>
                                          <p:tavLst>
                                            <p:tav tm="0">
                                              <p:val>
                                                <p:fltVal val="0"/>
                                              </p:val>
                                            </p:tav>
                                            <p:tav tm="100000">
                                              <p:val>
                                                <p:strVal val="#ppt_w"/>
                                              </p:val>
                                            </p:tav>
                                          </p:tavLst>
                                        </p:anim>
                                        <p:anim calcmode="lin" valueType="num">
                                          <p:cBhvr>
                                            <p:cTn id="83" dur="300" fill="hold"/>
                                            <p:tgtEl>
                                              <p:spTgt spid="47"/>
                                            </p:tgtEl>
                                            <p:attrNameLst>
                                              <p:attrName>ppt_h</p:attrName>
                                            </p:attrNameLst>
                                          </p:cBhvr>
                                          <p:tavLst>
                                            <p:tav tm="0">
                                              <p:val>
                                                <p:fltVal val="0"/>
                                              </p:val>
                                            </p:tav>
                                            <p:tav tm="100000">
                                              <p:val>
                                                <p:strVal val="#ppt_h"/>
                                              </p:val>
                                            </p:tav>
                                          </p:tavLst>
                                        </p:anim>
                                        <p:animEffect transition="in" filter="fade">
                                          <p:cBhvr>
                                            <p:cTn id="84" dur="300"/>
                                            <p:tgtEl>
                                              <p:spTgt spid="47"/>
                                            </p:tgtEl>
                                          </p:cBhvr>
                                        </p:animEffect>
                                      </p:childTnLst>
                                    </p:cTn>
                                  </p:par>
                                  <p:par>
                                    <p:cTn id="85" presetID="6" presetClass="emph" presetSubtype="0" autoRev="1" fill="hold" nodeType="withEffect">
                                      <p:stCondLst>
                                        <p:cond delay="4900"/>
                                      </p:stCondLst>
                                      <p:childTnLst>
                                        <p:animScale>
                                          <p:cBhvr>
                                            <p:cTn id="86" dur="150" fill="hold"/>
                                            <p:tgtEl>
                                              <p:spTgt spid="47"/>
                                            </p:tgtEl>
                                          </p:cBhvr>
                                          <p:by x="110000" y="110000"/>
                                        </p:animScale>
                                      </p:childTnLst>
                                    </p:cTn>
                                  </p:par>
                                  <p:par>
                                    <p:cTn id="87" presetID="53" presetClass="entr" presetSubtype="16" fill="hold" grpId="0" nodeType="withEffect">
                                      <p:stCondLst>
                                        <p:cond delay="490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50" fill="hold"/>
                                            <p:tgtEl>
                                              <p:spTgt spid="23"/>
                                            </p:tgtEl>
                                            <p:attrNameLst>
                                              <p:attrName>ppt_w</p:attrName>
                                            </p:attrNameLst>
                                          </p:cBhvr>
                                          <p:tavLst>
                                            <p:tav tm="0">
                                              <p:val>
                                                <p:fltVal val="0"/>
                                              </p:val>
                                            </p:tav>
                                            <p:tav tm="100000">
                                              <p:val>
                                                <p:strVal val="#ppt_w"/>
                                              </p:val>
                                            </p:tav>
                                          </p:tavLst>
                                        </p:anim>
                                        <p:anim calcmode="lin" valueType="num">
                                          <p:cBhvr>
                                            <p:cTn id="90" dur="250" fill="hold"/>
                                            <p:tgtEl>
                                              <p:spTgt spid="23"/>
                                            </p:tgtEl>
                                            <p:attrNameLst>
                                              <p:attrName>ppt_h</p:attrName>
                                            </p:attrNameLst>
                                          </p:cBhvr>
                                          <p:tavLst>
                                            <p:tav tm="0">
                                              <p:val>
                                                <p:fltVal val="0"/>
                                              </p:val>
                                            </p:tav>
                                            <p:tav tm="100000">
                                              <p:val>
                                                <p:strVal val="#ppt_h"/>
                                              </p:val>
                                            </p:tav>
                                          </p:tavLst>
                                        </p:anim>
                                        <p:animEffect transition="in" filter="fade">
                                          <p:cBhvr>
                                            <p:cTn id="91" dur="250"/>
                                            <p:tgtEl>
                                              <p:spTgt spid="23"/>
                                            </p:tgtEl>
                                          </p:cBhvr>
                                        </p:animEffect>
                                      </p:childTnLst>
                                    </p:cTn>
                                  </p:par>
                                  <p:par>
                                    <p:cTn id="92" presetID="2" presetClass="entr" presetSubtype="4" fill="hold" grpId="0" nodeType="withEffect" p14:presetBounceEnd="66667">
                                      <p:stCondLst>
                                        <p:cond delay="4900"/>
                                      </p:stCondLst>
                                      <p:childTnLst>
                                        <p:set>
                                          <p:cBhvr>
                                            <p:cTn id="93" dur="1" fill="hold">
                                              <p:stCondLst>
                                                <p:cond delay="0"/>
                                              </p:stCondLst>
                                            </p:cTn>
                                            <p:tgtEl>
                                              <p:spTgt spid="28"/>
                                            </p:tgtEl>
                                            <p:attrNameLst>
                                              <p:attrName>style.visibility</p:attrName>
                                            </p:attrNameLst>
                                          </p:cBhvr>
                                          <p:to>
                                            <p:strVal val="visible"/>
                                          </p:to>
                                        </p:set>
                                        <p:anim calcmode="lin" valueType="num" p14:bounceEnd="66667">
                                          <p:cBhvr additive="base">
                                            <p:cTn id="94" dur="600" fill="hold"/>
                                            <p:tgtEl>
                                              <p:spTgt spid="28"/>
                                            </p:tgtEl>
                                            <p:attrNameLst>
                                              <p:attrName>ppt_x</p:attrName>
                                            </p:attrNameLst>
                                          </p:cBhvr>
                                          <p:tavLst>
                                            <p:tav tm="0">
                                              <p:val>
                                                <p:strVal val="#ppt_x"/>
                                              </p:val>
                                            </p:tav>
                                            <p:tav tm="100000">
                                              <p:val>
                                                <p:strVal val="#ppt_x"/>
                                              </p:val>
                                            </p:tav>
                                          </p:tavLst>
                                        </p:anim>
                                        <p:anim calcmode="lin" valueType="num" p14:bounceEnd="66667">
                                          <p:cBhvr additive="base">
                                            <p:cTn id="95" dur="600" fill="hold"/>
                                            <p:tgtEl>
                                              <p:spTgt spid="28"/>
                                            </p:tgtEl>
                                            <p:attrNameLst>
                                              <p:attrName>ppt_y</p:attrName>
                                            </p:attrNameLst>
                                          </p:cBhvr>
                                          <p:tavLst>
                                            <p:tav tm="0">
                                              <p:val>
                                                <p:strVal val="1+#ppt_h/2"/>
                                              </p:val>
                                            </p:tav>
                                            <p:tav tm="100000">
                                              <p:val>
                                                <p:strVal val="#ppt_y"/>
                                              </p:val>
                                            </p:tav>
                                          </p:tavLst>
                                        </p:anim>
                                      </p:childTnLst>
                                    </p:cTn>
                                  </p:par>
                                  <p:par>
                                    <p:cTn id="96" presetID="2" presetClass="entr" presetSubtype="8" fill="hold" grpId="0" nodeType="withEffect" p14:presetBounceEnd="66667">
                                      <p:stCondLst>
                                        <p:cond delay="5500"/>
                                      </p:stCondLst>
                                      <p:childTnLst>
                                        <p:set>
                                          <p:cBhvr>
                                            <p:cTn id="97" dur="1" fill="hold">
                                              <p:stCondLst>
                                                <p:cond delay="0"/>
                                              </p:stCondLst>
                                            </p:cTn>
                                            <p:tgtEl>
                                              <p:spTgt spid="18"/>
                                            </p:tgtEl>
                                            <p:attrNameLst>
                                              <p:attrName>style.visibility</p:attrName>
                                            </p:attrNameLst>
                                          </p:cBhvr>
                                          <p:to>
                                            <p:strVal val="visible"/>
                                          </p:to>
                                        </p:set>
                                        <p:anim calcmode="lin" valueType="num" p14:bounceEnd="66667">
                                          <p:cBhvr additive="base">
                                            <p:cTn id="98" dur="600" fill="hold"/>
                                            <p:tgtEl>
                                              <p:spTgt spid="18"/>
                                            </p:tgtEl>
                                            <p:attrNameLst>
                                              <p:attrName>ppt_x</p:attrName>
                                            </p:attrNameLst>
                                          </p:cBhvr>
                                          <p:tavLst>
                                            <p:tav tm="0">
                                              <p:val>
                                                <p:strVal val="0-#ppt_w/2"/>
                                              </p:val>
                                            </p:tav>
                                            <p:tav tm="100000">
                                              <p:val>
                                                <p:strVal val="#ppt_x"/>
                                              </p:val>
                                            </p:tav>
                                          </p:tavLst>
                                        </p:anim>
                                        <p:anim calcmode="lin" valueType="num" p14:bounceEnd="66667">
                                          <p:cBhvr additive="base">
                                            <p:cTn id="99" dur="600" fill="hold"/>
                                            <p:tgtEl>
                                              <p:spTgt spid="18"/>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14:presetBounceEnd="66667">
                                      <p:stCondLst>
                                        <p:cond delay="5500"/>
                                      </p:stCondLst>
                                      <p:childTnLst>
                                        <p:set>
                                          <p:cBhvr>
                                            <p:cTn id="101" dur="1" fill="hold">
                                              <p:stCondLst>
                                                <p:cond delay="0"/>
                                              </p:stCondLst>
                                            </p:cTn>
                                            <p:tgtEl>
                                              <p:spTgt spid="19"/>
                                            </p:tgtEl>
                                            <p:attrNameLst>
                                              <p:attrName>style.visibility</p:attrName>
                                            </p:attrNameLst>
                                          </p:cBhvr>
                                          <p:to>
                                            <p:strVal val="visible"/>
                                          </p:to>
                                        </p:set>
                                        <p:anim calcmode="lin" valueType="num" p14:bounceEnd="66667">
                                          <p:cBhvr additive="base">
                                            <p:cTn id="102" dur="600" fill="hold"/>
                                            <p:tgtEl>
                                              <p:spTgt spid="19"/>
                                            </p:tgtEl>
                                            <p:attrNameLst>
                                              <p:attrName>ppt_x</p:attrName>
                                            </p:attrNameLst>
                                          </p:cBhvr>
                                          <p:tavLst>
                                            <p:tav tm="0">
                                              <p:val>
                                                <p:strVal val="0-#ppt_w/2"/>
                                              </p:val>
                                            </p:tav>
                                            <p:tav tm="100000">
                                              <p:val>
                                                <p:strVal val="#ppt_x"/>
                                              </p:val>
                                            </p:tav>
                                          </p:tavLst>
                                        </p:anim>
                                        <p:anim calcmode="lin" valueType="num" p14:bounceEnd="66667">
                                          <p:cBhvr additive="base">
                                            <p:cTn id="103" dur="600" fill="hold"/>
                                            <p:tgtEl>
                                              <p:spTgt spid="19"/>
                                            </p:tgtEl>
                                            <p:attrNameLst>
                                              <p:attrName>ppt_y</p:attrName>
                                            </p:attrNameLst>
                                          </p:cBhvr>
                                          <p:tavLst>
                                            <p:tav tm="0">
                                              <p:val>
                                                <p:strVal val="#ppt_y"/>
                                              </p:val>
                                            </p:tav>
                                            <p:tav tm="100000">
                                              <p:val>
                                                <p:strVal val="#ppt_y"/>
                                              </p:val>
                                            </p:tav>
                                          </p:tavLst>
                                        </p:anim>
                                      </p:childTnLst>
                                    </p:cTn>
                                  </p:par>
                                  <p:par>
                                    <p:cTn id="104" presetID="53" presetClass="entr" presetSubtype="16" fill="hold" grpId="0" nodeType="withEffect">
                                      <p:stCondLst>
                                        <p:cond delay="550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par>
                                    <p:cTn id="109" presetID="53" presetClass="entr" presetSubtype="16" fill="hold" nodeType="withEffect">
                                      <p:stCondLst>
                                        <p:cond delay="6100"/>
                                      </p:stCondLst>
                                      <p:childTnLst>
                                        <p:set>
                                          <p:cBhvr>
                                            <p:cTn id="110" dur="1" fill="hold">
                                              <p:stCondLst>
                                                <p:cond delay="0"/>
                                              </p:stCondLst>
                                            </p:cTn>
                                            <p:tgtEl>
                                              <p:spTgt spid="48"/>
                                            </p:tgtEl>
                                            <p:attrNameLst>
                                              <p:attrName>style.visibility</p:attrName>
                                            </p:attrNameLst>
                                          </p:cBhvr>
                                          <p:to>
                                            <p:strVal val="visible"/>
                                          </p:to>
                                        </p:set>
                                        <p:anim calcmode="lin" valueType="num">
                                          <p:cBhvr>
                                            <p:cTn id="111" dur="300" fill="hold"/>
                                            <p:tgtEl>
                                              <p:spTgt spid="48"/>
                                            </p:tgtEl>
                                            <p:attrNameLst>
                                              <p:attrName>ppt_w</p:attrName>
                                            </p:attrNameLst>
                                          </p:cBhvr>
                                          <p:tavLst>
                                            <p:tav tm="0">
                                              <p:val>
                                                <p:fltVal val="0"/>
                                              </p:val>
                                            </p:tav>
                                            <p:tav tm="100000">
                                              <p:val>
                                                <p:strVal val="#ppt_w"/>
                                              </p:val>
                                            </p:tav>
                                          </p:tavLst>
                                        </p:anim>
                                        <p:anim calcmode="lin" valueType="num">
                                          <p:cBhvr>
                                            <p:cTn id="112" dur="300" fill="hold"/>
                                            <p:tgtEl>
                                              <p:spTgt spid="48"/>
                                            </p:tgtEl>
                                            <p:attrNameLst>
                                              <p:attrName>ppt_h</p:attrName>
                                            </p:attrNameLst>
                                          </p:cBhvr>
                                          <p:tavLst>
                                            <p:tav tm="0">
                                              <p:val>
                                                <p:fltVal val="0"/>
                                              </p:val>
                                            </p:tav>
                                            <p:tav tm="100000">
                                              <p:val>
                                                <p:strVal val="#ppt_h"/>
                                              </p:val>
                                            </p:tav>
                                          </p:tavLst>
                                        </p:anim>
                                        <p:animEffect transition="in" filter="fade">
                                          <p:cBhvr>
                                            <p:cTn id="113" dur="300"/>
                                            <p:tgtEl>
                                              <p:spTgt spid="48"/>
                                            </p:tgtEl>
                                          </p:cBhvr>
                                        </p:animEffect>
                                      </p:childTnLst>
                                    </p:cTn>
                                  </p:par>
                                  <p:par>
                                    <p:cTn id="114" presetID="6" presetClass="emph" presetSubtype="0" autoRev="1" fill="hold" nodeType="withEffect">
                                      <p:stCondLst>
                                        <p:cond delay="6400"/>
                                      </p:stCondLst>
                                      <p:childTnLst>
                                        <p:animScale>
                                          <p:cBhvr>
                                            <p:cTn id="115" dur="150" fill="hold"/>
                                            <p:tgtEl>
                                              <p:spTgt spid="48"/>
                                            </p:tgtEl>
                                          </p:cBhvr>
                                          <p:by x="110000" y="110000"/>
                                        </p:animScale>
                                      </p:childTnLst>
                                    </p:cTn>
                                  </p:par>
                                  <p:par>
                                    <p:cTn id="116" presetID="53" presetClass="entr" presetSubtype="16" fill="hold" grpId="0" nodeType="withEffect">
                                      <p:stCondLst>
                                        <p:cond delay="6400"/>
                                      </p:stCondLst>
                                      <p:childTnLst>
                                        <p:set>
                                          <p:cBhvr>
                                            <p:cTn id="117" dur="1" fill="hold">
                                              <p:stCondLst>
                                                <p:cond delay="0"/>
                                              </p:stCondLst>
                                            </p:cTn>
                                            <p:tgtEl>
                                              <p:spTgt spid="25"/>
                                            </p:tgtEl>
                                            <p:attrNameLst>
                                              <p:attrName>style.visibility</p:attrName>
                                            </p:attrNameLst>
                                          </p:cBhvr>
                                          <p:to>
                                            <p:strVal val="visible"/>
                                          </p:to>
                                        </p:set>
                                        <p:anim calcmode="lin" valueType="num">
                                          <p:cBhvr>
                                            <p:cTn id="118" dur="250" fill="hold"/>
                                            <p:tgtEl>
                                              <p:spTgt spid="25"/>
                                            </p:tgtEl>
                                            <p:attrNameLst>
                                              <p:attrName>ppt_w</p:attrName>
                                            </p:attrNameLst>
                                          </p:cBhvr>
                                          <p:tavLst>
                                            <p:tav tm="0">
                                              <p:val>
                                                <p:fltVal val="0"/>
                                              </p:val>
                                            </p:tav>
                                            <p:tav tm="100000">
                                              <p:val>
                                                <p:strVal val="#ppt_w"/>
                                              </p:val>
                                            </p:tav>
                                          </p:tavLst>
                                        </p:anim>
                                        <p:anim calcmode="lin" valueType="num">
                                          <p:cBhvr>
                                            <p:cTn id="119" dur="250" fill="hold"/>
                                            <p:tgtEl>
                                              <p:spTgt spid="25"/>
                                            </p:tgtEl>
                                            <p:attrNameLst>
                                              <p:attrName>ppt_h</p:attrName>
                                            </p:attrNameLst>
                                          </p:cBhvr>
                                          <p:tavLst>
                                            <p:tav tm="0">
                                              <p:val>
                                                <p:fltVal val="0"/>
                                              </p:val>
                                            </p:tav>
                                            <p:tav tm="100000">
                                              <p:val>
                                                <p:strVal val="#ppt_h"/>
                                              </p:val>
                                            </p:tav>
                                          </p:tavLst>
                                        </p:anim>
                                        <p:animEffect transition="in" filter="fade">
                                          <p:cBhvr>
                                            <p:cTn id="120" dur="250"/>
                                            <p:tgtEl>
                                              <p:spTgt spid="25"/>
                                            </p:tgtEl>
                                          </p:cBhvr>
                                        </p:animEffect>
                                      </p:childTnLst>
                                    </p:cTn>
                                  </p:par>
                                  <p:par>
                                    <p:cTn id="121" presetID="2" presetClass="entr" presetSubtype="4" fill="hold" grpId="0" nodeType="withEffect" p14:presetBounceEnd="66667">
                                      <p:stCondLst>
                                        <p:cond delay="6400"/>
                                      </p:stCondLst>
                                      <p:childTnLst>
                                        <p:set>
                                          <p:cBhvr>
                                            <p:cTn id="122" dur="1" fill="hold">
                                              <p:stCondLst>
                                                <p:cond delay="0"/>
                                              </p:stCondLst>
                                            </p:cTn>
                                            <p:tgtEl>
                                              <p:spTgt spid="29"/>
                                            </p:tgtEl>
                                            <p:attrNameLst>
                                              <p:attrName>style.visibility</p:attrName>
                                            </p:attrNameLst>
                                          </p:cBhvr>
                                          <p:to>
                                            <p:strVal val="visible"/>
                                          </p:to>
                                        </p:set>
                                        <p:anim calcmode="lin" valueType="num" p14:bounceEnd="66667">
                                          <p:cBhvr additive="base">
                                            <p:cTn id="123" dur="600" fill="hold"/>
                                            <p:tgtEl>
                                              <p:spTgt spid="29"/>
                                            </p:tgtEl>
                                            <p:attrNameLst>
                                              <p:attrName>ppt_x</p:attrName>
                                            </p:attrNameLst>
                                          </p:cBhvr>
                                          <p:tavLst>
                                            <p:tav tm="0">
                                              <p:val>
                                                <p:strVal val="#ppt_x"/>
                                              </p:val>
                                            </p:tav>
                                            <p:tav tm="100000">
                                              <p:val>
                                                <p:strVal val="#ppt_x"/>
                                              </p:val>
                                            </p:tav>
                                          </p:tavLst>
                                        </p:anim>
                                        <p:anim calcmode="lin" valueType="num" p14:bounceEnd="66667">
                                          <p:cBhvr additive="base">
                                            <p:cTn id="124" dur="6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4" grpId="0" animBg="1"/>
          <p:bldP spid="15" grpId="0" animBg="1"/>
          <p:bldP spid="18" grpId="0" animBg="1"/>
          <p:bldP spid="19" grpId="0" animBg="1"/>
          <p:bldP spid="26" grpId="0"/>
          <p:bldP spid="27" grpId="0"/>
          <p:bldP spid="28" grpId="0"/>
          <p:bldP spid="29" grpId="0"/>
          <p:bldP spid="30" grpId="0"/>
          <p:bldP spid="31" grpId="0"/>
          <p:bldP spid="32" grpId="0"/>
          <p:bldP spid="33" grpId="0"/>
          <p:bldP spid="22" grpId="0" animBg="1"/>
          <p:bldP spid="23" grpId="0" animBg="1"/>
          <p:bldP spid="24" grpId="0" animBg="1"/>
          <p:bldP spid="25" grpId="0" animBg="1"/>
          <p:bldP spid="3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1000" fill="hold"/>
                                            <p:tgtEl>
                                              <p:spTgt spid="34"/>
                                            </p:tgtEl>
                                            <p:attrNameLst>
                                              <p:attrName>ppt_x</p:attrName>
                                            </p:attrNameLst>
                                          </p:cBhvr>
                                          <p:tavLst>
                                            <p:tav tm="0">
                                              <p:val>
                                                <p:strVal val="#ppt_x"/>
                                              </p:val>
                                            </p:tav>
                                            <p:tav tm="100000">
                                              <p:val>
                                                <p:strVal val="#ppt_x"/>
                                              </p:val>
                                            </p:tav>
                                          </p:tavLst>
                                        </p:anim>
                                        <p:anim calcmode="lin" valueType="num">
                                          <p:cBhvr additive="base">
                                            <p:cTn id="8" dur="1000" fill="hold"/>
                                            <p:tgtEl>
                                              <p:spTgt spid="34"/>
                                            </p:tgtEl>
                                            <p:attrNameLst>
                                              <p:attrName>ppt_y</p:attrName>
                                            </p:attrNameLst>
                                          </p:cBhvr>
                                          <p:tavLst>
                                            <p:tav tm="0">
                                              <p:val>
                                                <p:strVal val="0-#ppt_h/2"/>
                                              </p:val>
                                            </p:tav>
                                            <p:tav tm="100000">
                                              <p:val>
                                                <p:strVal val="#ppt_y"/>
                                              </p:val>
                                            </p:tav>
                                          </p:tavLst>
                                        </p:anim>
                                      </p:childTnLst>
                                    </p:cTn>
                                  </p:par>
                                  <p:par>
                                    <p:cTn id="9" presetID="2" presetClass="entr" presetSubtype="8"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600" fill="hold"/>
                                            <p:tgtEl>
                                              <p:spTgt spid="4"/>
                                            </p:tgtEl>
                                            <p:attrNameLst>
                                              <p:attrName>ppt_x</p:attrName>
                                            </p:attrNameLst>
                                          </p:cBhvr>
                                          <p:tavLst>
                                            <p:tav tm="0">
                                              <p:val>
                                                <p:strVal val="0-#ppt_w/2"/>
                                              </p:val>
                                            </p:tav>
                                            <p:tav tm="100000">
                                              <p:val>
                                                <p:strVal val="#ppt_x"/>
                                              </p:val>
                                            </p:tav>
                                          </p:tavLst>
                                        </p:anim>
                                        <p:anim calcmode="lin" valueType="num">
                                          <p:cBhvr additive="base">
                                            <p:cTn id="12" dur="60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100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600" fill="hold"/>
                                            <p:tgtEl>
                                              <p:spTgt spid="5"/>
                                            </p:tgtEl>
                                            <p:attrNameLst>
                                              <p:attrName>ppt_x</p:attrName>
                                            </p:attrNameLst>
                                          </p:cBhvr>
                                          <p:tavLst>
                                            <p:tav tm="0">
                                              <p:val>
                                                <p:strVal val="0-#ppt_w/2"/>
                                              </p:val>
                                            </p:tav>
                                            <p:tav tm="100000">
                                              <p:val>
                                                <p:strVal val="#ppt_x"/>
                                              </p:val>
                                            </p:tav>
                                          </p:tavLst>
                                        </p:anim>
                                        <p:anim calcmode="lin" valueType="num">
                                          <p:cBhvr additive="base">
                                            <p:cTn id="16" dur="600" fill="hold"/>
                                            <p:tgtEl>
                                              <p:spTgt spid="5"/>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10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animEffect transition="in" filter="fade">
                                          <p:cBhvr>
                                            <p:cTn id="21" dur="500"/>
                                            <p:tgtEl>
                                              <p:spTgt spid="30"/>
                                            </p:tgtEl>
                                          </p:cBhvr>
                                        </p:animEffect>
                                      </p:childTnLst>
                                    </p:cTn>
                                  </p:par>
                                  <p:par>
                                    <p:cTn id="22" presetID="53" presetClass="entr" presetSubtype="16" fill="hold" nodeType="withEffect">
                                      <p:stCondLst>
                                        <p:cond delay="1600"/>
                                      </p:stCondLst>
                                      <p:childTnLst>
                                        <p:set>
                                          <p:cBhvr>
                                            <p:cTn id="23" dur="1" fill="hold">
                                              <p:stCondLst>
                                                <p:cond delay="0"/>
                                              </p:stCondLst>
                                            </p:cTn>
                                            <p:tgtEl>
                                              <p:spTgt spid="45"/>
                                            </p:tgtEl>
                                            <p:attrNameLst>
                                              <p:attrName>style.visibility</p:attrName>
                                            </p:attrNameLst>
                                          </p:cBhvr>
                                          <p:to>
                                            <p:strVal val="visible"/>
                                          </p:to>
                                        </p:set>
                                        <p:anim calcmode="lin" valueType="num">
                                          <p:cBhvr>
                                            <p:cTn id="24" dur="300" fill="hold"/>
                                            <p:tgtEl>
                                              <p:spTgt spid="45"/>
                                            </p:tgtEl>
                                            <p:attrNameLst>
                                              <p:attrName>ppt_w</p:attrName>
                                            </p:attrNameLst>
                                          </p:cBhvr>
                                          <p:tavLst>
                                            <p:tav tm="0">
                                              <p:val>
                                                <p:fltVal val="0"/>
                                              </p:val>
                                            </p:tav>
                                            <p:tav tm="100000">
                                              <p:val>
                                                <p:strVal val="#ppt_w"/>
                                              </p:val>
                                            </p:tav>
                                          </p:tavLst>
                                        </p:anim>
                                        <p:anim calcmode="lin" valueType="num">
                                          <p:cBhvr>
                                            <p:cTn id="25" dur="300" fill="hold"/>
                                            <p:tgtEl>
                                              <p:spTgt spid="45"/>
                                            </p:tgtEl>
                                            <p:attrNameLst>
                                              <p:attrName>ppt_h</p:attrName>
                                            </p:attrNameLst>
                                          </p:cBhvr>
                                          <p:tavLst>
                                            <p:tav tm="0">
                                              <p:val>
                                                <p:fltVal val="0"/>
                                              </p:val>
                                            </p:tav>
                                            <p:tav tm="100000">
                                              <p:val>
                                                <p:strVal val="#ppt_h"/>
                                              </p:val>
                                            </p:tav>
                                          </p:tavLst>
                                        </p:anim>
                                        <p:animEffect transition="in" filter="fade">
                                          <p:cBhvr>
                                            <p:cTn id="26" dur="300"/>
                                            <p:tgtEl>
                                              <p:spTgt spid="45"/>
                                            </p:tgtEl>
                                          </p:cBhvr>
                                        </p:animEffect>
                                      </p:childTnLst>
                                    </p:cTn>
                                  </p:par>
                                  <p:par>
                                    <p:cTn id="27" presetID="6" presetClass="emph" presetSubtype="0" autoRev="1" fill="hold" nodeType="withEffect">
                                      <p:stCondLst>
                                        <p:cond delay="1900"/>
                                      </p:stCondLst>
                                      <p:childTnLst>
                                        <p:animScale>
                                          <p:cBhvr>
                                            <p:cTn id="28" dur="150" fill="hold"/>
                                            <p:tgtEl>
                                              <p:spTgt spid="45"/>
                                            </p:tgtEl>
                                          </p:cBhvr>
                                          <p:by x="110000" y="110000"/>
                                        </p:animScale>
                                      </p:childTnLst>
                                    </p:cTn>
                                  </p:par>
                                  <p:par>
                                    <p:cTn id="29" presetID="53" presetClass="entr" presetSubtype="16" fill="hold" grpId="0" nodeType="withEffect">
                                      <p:stCondLst>
                                        <p:cond delay="1900"/>
                                      </p:stCondLst>
                                      <p:childTnLst>
                                        <p:set>
                                          <p:cBhvr>
                                            <p:cTn id="30" dur="1" fill="hold">
                                              <p:stCondLst>
                                                <p:cond delay="0"/>
                                              </p:stCondLst>
                                            </p:cTn>
                                            <p:tgtEl>
                                              <p:spTgt spid="22"/>
                                            </p:tgtEl>
                                            <p:attrNameLst>
                                              <p:attrName>style.visibility</p:attrName>
                                            </p:attrNameLst>
                                          </p:cBhvr>
                                          <p:to>
                                            <p:strVal val="visible"/>
                                          </p:to>
                                        </p:set>
                                        <p:anim calcmode="lin" valueType="num">
                                          <p:cBhvr>
                                            <p:cTn id="31" dur="250" fill="hold"/>
                                            <p:tgtEl>
                                              <p:spTgt spid="22"/>
                                            </p:tgtEl>
                                            <p:attrNameLst>
                                              <p:attrName>ppt_w</p:attrName>
                                            </p:attrNameLst>
                                          </p:cBhvr>
                                          <p:tavLst>
                                            <p:tav tm="0">
                                              <p:val>
                                                <p:fltVal val="0"/>
                                              </p:val>
                                            </p:tav>
                                            <p:tav tm="100000">
                                              <p:val>
                                                <p:strVal val="#ppt_w"/>
                                              </p:val>
                                            </p:tav>
                                          </p:tavLst>
                                        </p:anim>
                                        <p:anim calcmode="lin" valueType="num">
                                          <p:cBhvr>
                                            <p:cTn id="32" dur="250" fill="hold"/>
                                            <p:tgtEl>
                                              <p:spTgt spid="22"/>
                                            </p:tgtEl>
                                            <p:attrNameLst>
                                              <p:attrName>ppt_h</p:attrName>
                                            </p:attrNameLst>
                                          </p:cBhvr>
                                          <p:tavLst>
                                            <p:tav tm="0">
                                              <p:val>
                                                <p:fltVal val="0"/>
                                              </p:val>
                                            </p:tav>
                                            <p:tav tm="100000">
                                              <p:val>
                                                <p:strVal val="#ppt_h"/>
                                              </p:val>
                                            </p:tav>
                                          </p:tavLst>
                                        </p:anim>
                                        <p:animEffect transition="in" filter="fade">
                                          <p:cBhvr>
                                            <p:cTn id="33" dur="250"/>
                                            <p:tgtEl>
                                              <p:spTgt spid="22"/>
                                            </p:tgtEl>
                                          </p:cBhvr>
                                        </p:animEffect>
                                      </p:childTnLst>
                                    </p:cTn>
                                  </p:par>
                                  <p:par>
                                    <p:cTn id="34" presetID="2" presetClass="entr" presetSubtype="4" fill="hold" grpId="0" nodeType="withEffect">
                                      <p:stCondLst>
                                        <p:cond delay="1900"/>
                                      </p:stCondLst>
                                      <p:childTnLst>
                                        <p:set>
                                          <p:cBhvr>
                                            <p:cTn id="35" dur="1" fill="hold">
                                              <p:stCondLst>
                                                <p:cond delay="0"/>
                                              </p:stCondLst>
                                            </p:cTn>
                                            <p:tgtEl>
                                              <p:spTgt spid="26"/>
                                            </p:tgtEl>
                                            <p:attrNameLst>
                                              <p:attrName>style.visibility</p:attrName>
                                            </p:attrNameLst>
                                          </p:cBhvr>
                                          <p:to>
                                            <p:strVal val="visible"/>
                                          </p:to>
                                        </p:set>
                                        <p:anim calcmode="lin" valueType="num">
                                          <p:cBhvr additive="base">
                                            <p:cTn id="36" dur="600" fill="hold"/>
                                            <p:tgtEl>
                                              <p:spTgt spid="26"/>
                                            </p:tgtEl>
                                            <p:attrNameLst>
                                              <p:attrName>ppt_x</p:attrName>
                                            </p:attrNameLst>
                                          </p:cBhvr>
                                          <p:tavLst>
                                            <p:tav tm="0">
                                              <p:val>
                                                <p:strVal val="#ppt_x"/>
                                              </p:val>
                                            </p:tav>
                                            <p:tav tm="100000">
                                              <p:val>
                                                <p:strVal val="#ppt_x"/>
                                              </p:val>
                                            </p:tav>
                                          </p:tavLst>
                                        </p:anim>
                                        <p:anim calcmode="lin" valueType="num">
                                          <p:cBhvr additive="base">
                                            <p:cTn id="37" dur="600" fill="hold"/>
                                            <p:tgtEl>
                                              <p:spTgt spid="26"/>
                                            </p:tgtEl>
                                            <p:attrNameLst>
                                              <p:attrName>ppt_y</p:attrName>
                                            </p:attrNameLst>
                                          </p:cBhvr>
                                          <p:tavLst>
                                            <p:tav tm="0">
                                              <p:val>
                                                <p:strVal val="1+#ppt_h/2"/>
                                              </p:val>
                                            </p:tav>
                                            <p:tav tm="100000">
                                              <p:val>
                                                <p:strVal val="#ppt_y"/>
                                              </p:val>
                                            </p:tav>
                                          </p:tavLst>
                                        </p:anim>
                                      </p:childTnLst>
                                    </p:cTn>
                                  </p:par>
                                  <p:par>
                                    <p:cTn id="38" presetID="2" presetClass="entr" presetSubtype="8" fill="hold" grpId="0" nodeType="withEffect">
                                      <p:stCondLst>
                                        <p:cond delay="2500"/>
                                      </p:stCondLst>
                                      <p:childTnLst>
                                        <p:set>
                                          <p:cBhvr>
                                            <p:cTn id="39" dur="1" fill="hold">
                                              <p:stCondLst>
                                                <p:cond delay="0"/>
                                              </p:stCondLst>
                                            </p:cTn>
                                            <p:tgtEl>
                                              <p:spTgt spid="8"/>
                                            </p:tgtEl>
                                            <p:attrNameLst>
                                              <p:attrName>style.visibility</p:attrName>
                                            </p:attrNameLst>
                                          </p:cBhvr>
                                          <p:to>
                                            <p:strVal val="visible"/>
                                          </p:to>
                                        </p:set>
                                        <p:anim calcmode="lin" valueType="num">
                                          <p:cBhvr additive="base">
                                            <p:cTn id="40" dur="600" fill="hold"/>
                                            <p:tgtEl>
                                              <p:spTgt spid="8"/>
                                            </p:tgtEl>
                                            <p:attrNameLst>
                                              <p:attrName>ppt_x</p:attrName>
                                            </p:attrNameLst>
                                          </p:cBhvr>
                                          <p:tavLst>
                                            <p:tav tm="0">
                                              <p:val>
                                                <p:strVal val="0-#ppt_w/2"/>
                                              </p:val>
                                            </p:tav>
                                            <p:tav tm="100000">
                                              <p:val>
                                                <p:strVal val="#ppt_x"/>
                                              </p:val>
                                            </p:tav>
                                          </p:tavLst>
                                        </p:anim>
                                        <p:anim calcmode="lin" valueType="num">
                                          <p:cBhvr additive="base">
                                            <p:cTn id="41" dur="600" fill="hold"/>
                                            <p:tgtEl>
                                              <p:spTgt spid="8"/>
                                            </p:tgtEl>
                                            <p:attrNameLst>
                                              <p:attrName>ppt_y</p:attrName>
                                            </p:attrNameLst>
                                          </p:cBhvr>
                                          <p:tavLst>
                                            <p:tav tm="0">
                                              <p:val>
                                                <p:strVal val="#ppt_y"/>
                                              </p:val>
                                            </p:tav>
                                            <p:tav tm="100000">
                                              <p:val>
                                                <p:strVal val="#ppt_y"/>
                                              </p:val>
                                            </p:tav>
                                          </p:tavLst>
                                        </p:anim>
                                      </p:childTnLst>
                                    </p:cTn>
                                  </p:par>
                                  <p:par>
                                    <p:cTn id="42" presetID="2" presetClass="entr" presetSubtype="8" fill="hold" grpId="0" nodeType="withEffect">
                                      <p:stCondLst>
                                        <p:cond delay="2500"/>
                                      </p:stCondLst>
                                      <p:childTnLst>
                                        <p:set>
                                          <p:cBhvr>
                                            <p:cTn id="43" dur="1" fill="hold">
                                              <p:stCondLst>
                                                <p:cond delay="0"/>
                                              </p:stCondLst>
                                            </p:cTn>
                                            <p:tgtEl>
                                              <p:spTgt spid="9"/>
                                            </p:tgtEl>
                                            <p:attrNameLst>
                                              <p:attrName>style.visibility</p:attrName>
                                            </p:attrNameLst>
                                          </p:cBhvr>
                                          <p:to>
                                            <p:strVal val="visible"/>
                                          </p:to>
                                        </p:set>
                                        <p:anim calcmode="lin" valueType="num">
                                          <p:cBhvr additive="base">
                                            <p:cTn id="44" dur="600" fill="hold"/>
                                            <p:tgtEl>
                                              <p:spTgt spid="9"/>
                                            </p:tgtEl>
                                            <p:attrNameLst>
                                              <p:attrName>ppt_x</p:attrName>
                                            </p:attrNameLst>
                                          </p:cBhvr>
                                          <p:tavLst>
                                            <p:tav tm="0">
                                              <p:val>
                                                <p:strVal val="0-#ppt_w/2"/>
                                              </p:val>
                                            </p:tav>
                                            <p:tav tm="100000">
                                              <p:val>
                                                <p:strVal val="#ppt_x"/>
                                              </p:val>
                                            </p:tav>
                                          </p:tavLst>
                                        </p:anim>
                                        <p:anim calcmode="lin" valueType="num">
                                          <p:cBhvr additive="base">
                                            <p:cTn id="45" dur="600" fill="hold"/>
                                            <p:tgtEl>
                                              <p:spTgt spid="9"/>
                                            </p:tgtEl>
                                            <p:attrNameLst>
                                              <p:attrName>ppt_y</p:attrName>
                                            </p:attrNameLst>
                                          </p:cBhvr>
                                          <p:tavLst>
                                            <p:tav tm="0">
                                              <p:val>
                                                <p:strVal val="#ppt_y"/>
                                              </p:val>
                                            </p:tav>
                                            <p:tav tm="100000">
                                              <p:val>
                                                <p:strVal val="#ppt_y"/>
                                              </p:val>
                                            </p:tav>
                                          </p:tavLst>
                                        </p:anim>
                                      </p:childTnLst>
                                    </p:cTn>
                                  </p:par>
                                  <p:par>
                                    <p:cTn id="46" presetID="53" presetClass="entr" presetSubtype="16" fill="hold" grpId="0" nodeType="withEffect">
                                      <p:stCondLst>
                                        <p:cond delay="2500"/>
                                      </p:stCondLst>
                                      <p:childTnLst>
                                        <p:set>
                                          <p:cBhvr>
                                            <p:cTn id="47" dur="1" fill="hold">
                                              <p:stCondLst>
                                                <p:cond delay="0"/>
                                              </p:stCondLst>
                                            </p:cTn>
                                            <p:tgtEl>
                                              <p:spTgt spid="31"/>
                                            </p:tgtEl>
                                            <p:attrNameLst>
                                              <p:attrName>style.visibility</p:attrName>
                                            </p:attrNameLst>
                                          </p:cBhvr>
                                          <p:to>
                                            <p:strVal val="visible"/>
                                          </p:to>
                                        </p:set>
                                        <p:anim calcmode="lin" valueType="num">
                                          <p:cBhvr>
                                            <p:cTn id="48" dur="500" fill="hold"/>
                                            <p:tgtEl>
                                              <p:spTgt spid="31"/>
                                            </p:tgtEl>
                                            <p:attrNameLst>
                                              <p:attrName>ppt_w</p:attrName>
                                            </p:attrNameLst>
                                          </p:cBhvr>
                                          <p:tavLst>
                                            <p:tav tm="0">
                                              <p:val>
                                                <p:fltVal val="0"/>
                                              </p:val>
                                            </p:tav>
                                            <p:tav tm="100000">
                                              <p:val>
                                                <p:strVal val="#ppt_w"/>
                                              </p:val>
                                            </p:tav>
                                          </p:tavLst>
                                        </p:anim>
                                        <p:anim calcmode="lin" valueType="num">
                                          <p:cBhvr>
                                            <p:cTn id="49" dur="500" fill="hold"/>
                                            <p:tgtEl>
                                              <p:spTgt spid="31"/>
                                            </p:tgtEl>
                                            <p:attrNameLst>
                                              <p:attrName>ppt_h</p:attrName>
                                            </p:attrNameLst>
                                          </p:cBhvr>
                                          <p:tavLst>
                                            <p:tav tm="0">
                                              <p:val>
                                                <p:fltVal val="0"/>
                                              </p:val>
                                            </p:tav>
                                            <p:tav tm="100000">
                                              <p:val>
                                                <p:strVal val="#ppt_h"/>
                                              </p:val>
                                            </p:tav>
                                          </p:tavLst>
                                        </p:anim>
                                        <p:animEffect transition="in" filter="fade">
                                          <p:cBhvr>
                                            <p:cTn id="50" dur="500"/>
                                            <p:tgtEl>
                                              <p:spTgt spid="31"/>
                                            </p:tgtEl>
                                          </p:cBhvr>
                                        </p:animEffect>
                                      </p:childTnLst>
                                    </p:cTn>
                                  </p:par>
                                  <p:par>
                                    <p:cTn id="51" presetID="53" presetClass="entr" presetSubtype="16" fill="hold" nodeType="withEffect">
                                      <p:stCondLst>
                                        <p:cond delay="3100"/>
                                      </p:stCondLst>
                                      <p:childTnLst>
                                        <p:set>
                                          <p:cBhvr>
                                            <p:cTn id="52" dur="1" fill="hold">
                                              <p:stCondLst>
                                                <p:cond delay="0"/>
                                              </p:stCondLst>
                                            </p:cTn>
                                            <p:tgtEl>
                                              <p:spTgt spid="46"/>
                                            </p:tgtEl>
                                            <p:attrNameLst>
                                              <p:attrName>style.visibility</p:attrName>
                                            </p:attrNameLst>
                                          </p:cBhvr>
                                          <p:to>
                                            <p:strVal val="visible"/>
                                          </p:to>
                                        </p:set>
                                        <p:anim calcmode="lin" valueType="num">
                                          <p:cBhvr>
                                            <p:cTn id="53" dur="300" fill="hold"/>
                                            <p:tgtEl>
                                              <p:spTgt spid="46"/>
                                            </p:tgtEl>
                                            <p:attrNameLst>
                                              <p:attrName>ppt_w</p:attrName>
                                            </p:attrNameLst>
                                          </p:cBhvr>
                                          <p:tavLst>
                                            <p:tav tm="0">
                                              <p:val>
                                                <p:fltVal val="0"/>
                                              </p:val>
                                            </p:tav>
                                            <p:tav tm="100000">
                                              <p:val>
                                                <p:strVal val="#ppt_w"/>
                                              </p:val>
                                            </p:tav>
                                          </p:tavLst>
                                        </p:anim>
                                        <p:anim calcmode="lin" valueType="num">
                                          <p:cBhvr>
                                            <p:cTn id="54" dur="300" fill="hold"/>
                                            <p:tgtEl>
                                              <p:spTgt spid="46"/>
                                            </p:tgtEl>
                                            <p:attrNameLst>
                                              <p:attrName>ppt_h</p:attrName>
                                            </p:attrNameLst>
                                          </p:cBhvr>
                                          <p:tavLst>
                                            <p:tav tm="0">
                                              <p:val>
                                                <p:fltVal val="0"/>
                                              </p:val>
                                            </p:tav>
                                            <p:tav tm="100000">
                                              <p:val>
                                                <p:strVal val="#ppt_h"/>
                                              </p:val>
                                            </p:tav>
                                          </p:tavLst>
                                        </p:anim>
                                        <p:animEffect transition="in" filter="fade">
                                          <p:cBhvr>
                                            <p:cTn id="55" dur="300"/>
                                            <p:tgtEl>
                                              <p:spTgt spid="46"/>
                                            </p:tgtEl>
                                          </p:cBhvr>
                                        </p:animEffect>
                                      </p:childTnLst>
                                    </p:cTn>
                                  </p:par>
                                  <p:par>
                                    <p:cTn id="56" presetID="6" presetClass="emph" presetSubtype="0" autoRev="1" fill="hold" nodeType="withEffect">
                                      <p:stCondLst>
                                        <p:cond delay="3400"/>
                                      </p:stCondLst>
                                      <p:childTnLst>
                                        <p:animScale>
                                          <p:cBhvr>
                                            <p:cTn id="57" dur="150" fill="hold"/>
                                            <p:tgtEl>
                                              <p:spTgt spid="46"/>
                                            </p:tgtEl>
                                          </p:cBhvr>
                                          <p:by x="110000" y="110000"/>
                                        </p:animScale>
                                      </p:childTnLst>
                                    </p:cTn>
                                  </p:par>
                                  <p:par>
                                    <p:cTn id="58" presetID="53" presetClass="entr" presetSubtype="16" fill="hold" grpId="0" nodeType="withEffect">
                                      <p:stCondLst>
                                        <p:cond delay="3400"/>
                                      </p:stCondLst>
                                      <p:childTnLst>
                                        <p:set>
                                          <p:cBhvr>
                                            <p:cTn id="59" dur="1" fill="hold">
                                              <p:stCondLst>
                                                <p:cond delay="0"/>
                                              </p:stCondLst>
                                            </p:cTn>
                                            <p:tgtEl>
                                              <p:spTgt spid="24"/>
                                            </p:tgtEl>
                                            <p:attrNameLst>
                                              <p:attrName>style.visibility</p:attrName>
                                            </p:attrNameLst>
                                          </p:cBhvr>
                                          <p:to>
                                            <p:strVal val="visible"/>
                                          </p:to>
                                        </p:set>
                                        <p:anim calcmode="lin" valueType="num">
                                          <p:cBhvr>
                                            <p:cTn id="60" dur="250" fill="hold"/>
                                            <p:tgtEl>
                                              <p:spTgt spid="24"/>
                                            </p:tgtEl>
                                            <p:attrNameLst>
                                              <p:attrName>ppt_w</p:attrName>
                                            </p:attrNameLst>
                                          </p:cBhvr>
                                          <p:tavLst>
                                            <p:tav tm="0">
                                              <p:val>
                                                <p:fltVal val="0"/>
                                              </p:val>
                                            </p:tav>
                                            <p:tav tm="100000">
                                              <p:val>
                                                <p:strVal val="#ppt_w"/>
                                              </p:val>
                                            </p:tav>
                                          </p:tavLst>
                                        </p:anim>
                                        <p:anim calcmode="lin" valueType="num">
                                          <p:cBhvr>
                                            <p:cTn id="61" dur="250" fill="hold"/>
                                            <p:tgtEl>
                                              <p:spTgt spid="24"/>
                                            </p:tgtEl>
                                            <p:attrNameLst>
                                              <p:attrName>ppt_h</p:attrName>
                                            </p:attrNameLst>
                                          </p:cBhvr>
                                          <p:tavLst>
                                            <p:tav tm="0">
                                              <p:val>
                                                <p:fltVal val="0"/>
                                              </p:val>
                                            </p:tav>
                                            <p:tav tm="100000">
                                              <p:val>
                                                <p:strVal val="#ppt_h"/>
                                              </p:val>
                                            </p:tav>
                                          </p:tavLst>
                                        </p:anim>
                                        <p:animEffect transition="in" filter="fade">
                                          <p:cBhvr>
                                            <p:cTn id="62" dur="250"/>
                                            <p:tgtEl>
                                              <p:spTgt spid="24"/>
                                            </p:tgtEl>
                                          </p:cBhvr>
                                        </p:animEffect>
                                      </p:childTnLst>
                                    </p:cTn>
                                  </p:par>
                                  <p:par>
                                    <p:cTn id="63" presetID="2" presetClass="entr" presetSubtype="4" fill="hold" grpId="0" nodeType="withEffect">
                                      <p:stCondLst>
                                        <p:cond delay="3400"/>
                                      </p:stCondLst>
                                      <p:childTnLst>
                                        <p:set>
                                          <p:cBhvr>
                                            <p:cTn id="64" dur="1" fill="hold">
                                              <p:stCondLst>
                                                <p:cond delay="0"/>
                                              </p:stCondLst>
                                            </p:cTn>
                                            <p:tgtEl>
                                              <p:spTgt spid="27"/>
                                            </p:tgtEl>
                                            <p:attrNameLst>
                                              <p:attrName>style.visibility</p:attrName>
                                            </p:attrNameLst>
                                          </p:cBhvr>
                                          <p:to>
                                            <p:strVal val="visible"/>
                                          </p:to>
                                        </p:set>
                                        <p:anim calcmode="lin" valueType="num">
                                          <p:cBhvr additive="base">
                                            <p:cTn id="65" dur="600" fill="hold"/>
                                            <p:tgtEl>
                                              <p:spTgt spid="27"/>
                                            </p:tgtEl>
                                            <p:attrNameLst>
                                              <p:attrName>ppt_x</p:attrName>
                                            </p:attrNameLst>
                                          </p:cBhvr>
                                          <p:tavLst>
                                            <p:tav tm="0">
                                              <p:val>
                                                <p:strVal val="#ppt_x"/>
                                              </p:val>
                                            </p:tav>
                                            <p:tav tm="100000">
                                              <p:val>
                                                <p:strVal val="#ppt_x"/>
                                              </p:val>
                                            </p:tav>
                                          </p:tavLst>
                                        </p:anim>
                                        <p:anim calcmode="lin" valueType="num">
                                          <p:cBhvr additive="base">
                                            <p:cTn id="66" dur="600" fill="hold"/>
                                            <p:tgtEl>
                                              <p:spTgt spid="27"/>
                                            </p:tgtEl>
                                            <p:attrNameLst>
                                              <p:attrName>ppt_y</p:attrName>
                                            </p:attrNameLst>
                                          </p:cBhvr>
                                          <p:tavLst>
                                            <p:tav tm="0">
                                              <p:val>
                                                <p:strVal val="1+#ppt_h/2"/>
                                              </p:val>
                                            </p:tav>
                                            <p:tav tm="100000">
                                              <p:val>
                                                <p:strVal val="#ppt_y"/>
                                              </p:val>
                                            </p:tav>
                                          </p:tavLst>
                                        </p:anim>
                                      </p:childTnLst>
                                    </p:cTn>
                                  </p:par>
                                  <p:par>
                                    <p:cTn id="67" presetID="2" presetClass="entr" presetSubtype="8" fill="hold" grpId="0" nodeType="withEffect">
                                      <p:stCondLst>
                                        <p:cond delay="4000"/>
                                      </p:stCondLst>
                                      <p:childTnLst>
                                        <p:set>
                                          <p:cBhvr>
                                            <p:cTn id="68" dur="1" fill="hold">
                                              <p:stCondLst>
                                                <p:cond delay="0"/>
                                              </p:stCondLst>
                                            </p:cTn>
                                            <p:tgtEl>
                                              <p:spTgt spid="14"/>
                                            </p:tgtEl>
                                            <p:attrNameLst>
                                              <p:attrName>style.visibility</p:attrName>
                                            </p:attrNameLst>
                                          </p:cBhvr>
                                          <p:to>
                                            <p:strVal val="visible"/>
                                          </p:to>
                                        </p:set>
                                        <p:anim calcmode="lin" valueType="num">
                                          <p:cBhvr additive="base">
                                            <p:cTn id="69" dur="600" fill="hold"/>
                                            <p:tgtEl>
                                              <p:spTgt spid="14"/>
                                            </p:tgtEl>
                                            <p:attrNameLst>
                                              <p:attrName>ppt_x</p:attrName>
                                            </p:attrNameLst>
                                          </p:cBhvr>
                                          <p:tavLst>
                                            <p:tav tm="0">
                                              <p:val>
                                                <p:strVal val="0-#ppt_w/2"/>
                                              </p:val>
                                            </p:tav>
                                            <p:tav tm="100000">
                                              <p:val>
                                                <p:strVal val="#ppt_x"/>
                                              </p:val>
                                            </p:tav>
                                          </p:tavLst>
                                        </p:anim>
                                        <p:anim calcmode="lin" valueType="num">
                                          <p:cBhvr additive="base">
                                            <p:cTn id="70" dur="600" fill="hold"/>
                                            <p:tgtEl>
                                              <p:spTgt spid="14"/>
                                            </p:tgtEl>
                                            <p:attrNameLst>
                                              <p:attrName>ppt_y</p:attrName>
                                            </p:attrNameLst>
                                          </p:cBhvr>
                                          <p:tavLst>
                                            <p:tav tm="0">
                                              <p:val>
                                                <p:strVal val="#ppt_y"/>
                                              </p:val>
                                            </p:tav>
                                            <p:tav tm="100000">
                                              <p:val>
                                                <p:strVal val="#ppt_y"/>
                                              </p:val>
                                            </p:tav>
                                          </p:tavLst>
                                        </p:anim>
                                      </p:childTnLst>
                                    </p:cTn>
                                  </p:par>
                                  <p:par>
                                    <p:cTn id="71" presetID="53" presetClass="entr" presetSubtype="16" fill="hold" grpId="0" nodeType="withEffect">
                                      <p:stCondLst>
                                        <p:cond delay="4000"/>
                                      </p:stCondLst>
                                      <p:childTnLst>
                                        <p:set>
                                          <p:cBhvr>
                                            <p:cTn id="72" dur="1" fill="hold">
                                              <p:stCondLst>
                                                <p:cond delay="0"/>
                                              </p:stCondLst>
                                            </p:cTn>
                                            <p:tgtEl>
                                              <p:spTgt spid="32"/>
                                            </p:tgtEl>
                                            <p:attrNameLst>
                                              <p:attrName>style.visibility</p:attrName>
                                            </p:attrNameLst>
                                          </p:cBhvr>
                                          <p:to>
                                            <p:strVal val="visible"/>
                                          </p:to>
                                        </p:set>
                                        <p:anim calcmode="lin" valueType="num">
                                          <p:cBhvr>
                                            <p:cTn id="73" dur="500" fill="hold"/>
                                            <p:tgtEl>
                                              <p:spTgt spid="32"/>
                                            </p:tgtEl>
                                            <p:attrNameLst>
                                              <p:attrName>ppt_w</p:attrName>
                                            </p:attrNameLst>
                                          </p:cBhvr>
                                          <p:tavLst>
                                            <p:tav tm="0">
                                              <p:val>
                                                <p:fltVal val="0"/>
                                              </p:val>
                                            </p:tav>
                                            <p:tav tm="100000">
                                              <p:val>
                                                <p:strVal val="#ppt_w"/>
                                              </p:val>
                                            </p:tav>
                                          </p:tavLst>
                                        </p:anim>
                                        <p:anim calcmode="lin" valueType="num">
                                          <p:cBhvr>
                                            <p:cTn id="74" dur="500" fill="hold"/>
                                            <p:tgtEl>
                                              <p:spTgt spid="32"/>
                                            </p:tgtEl>
                                            <p:attrNameLst>
                                              <p:attrName>ppt_h</p:attrName>
                                            </p:attrNameLst>
                                          </p:cBhvr>
                                          <p:tavLst>
                                            <p:tav tm="0">
                                              <p:val>
                                                <p:fltVal val="0"/>
                                              </p:val>
                                            </p:tav>
                                            <p:tav tm="100000">
                                              <p:val>
                                                <p:strVal val="#ppt_h"/>
                                              </p:val>
                                            </p:tav>
                                          </p:tavLst>
                                        </p:anim>
                                        <p:animEffect transition="in" filter="fade">
                                          <p:cBhvr>
                                            <p:cTn id="75" dur="500"/>
                                            <p:tgtEl>
                                              <p:spTgt spid="32"/>
                                            </p:tgtEl>
                                          </p:cBhvr>
                                        </p:animEffect>
                                      </p:childTnLst>
                                    </p:cTn>
                                  </p:par>
                                  <p:par>
                                    <p:cTn id="76" presetID="2" presetClass="entr" presetSubtype="8" fill="hold" grpId="0" nodeType="withEffect">
                                      <p:stCondLst>
                                        <p:cond delay="4000"/>
                                      </p:stCondLst>
                                      <p:childTnLst>
                                        <p:set>
                                          <p:cBhvr>
                                            <p:cTn id="77" dur="1" fill="hold">
                                              <p:stCondLst>
                                                <p:cond delay="0"/>
                                              </p:stCondLst>
                                            </p:cTn>
                                            <p:tgtEl>
                                              <p:spTgt spid="15"/>
                                            </p:tgtEl>
                                            <p:attrNameLst>
                                              <p:attrName>style.visibility</p:attrName>
                                            </p:attrNameLst>
                                          </p:cBhvr>
                                          <p:to>
                                            <p:strVal val="visible"/>
                                          </p:to>
                                        </p:set>
                                        <p:anim calcmode="lin" valueType="num">
                                          <p:cBhvr additive="base">
                                            <p:cTn id="78" dur="600" fill="hold"/>
                                            <p:tgtEl>
                                              <p:spTgt spid="15"/>
                                            </p:tgtEl>
                                            <p:attrNameLst>
                                              <p:attrName>ppt_x</p:attrName>
                                            </p:attrNameLst>
                                          </p:cBhvr>
                                          <p:tavLst>
                                            <p:tav tm="0">
                                              <p:val>
                                                <p:strVal val="0-#ppt_w/2"/>
                                              </p:val>
                                            </p:tav>
                                            <p:tav tm="100000">
                                              <p:val>
                                                <p:strVal val="#ppt_x"/>
                                              </p:val>
                                            </p:tav>
                                          </p:tavLst>
                                        </p:anim>
                                        <p:anim calcmode="lin" valueType="num">
                                          <p:cBhvr additive="base">
                                            <p:cTn id="79" dur="600" fill="hold"/>
                                            <p:tgtEl>
                                              <p:spTgt spid="15"/>
                                            </p:tgtEl>
                                            <p:attrNameLst>
                                              <p:attrName>ppt_y</p:attrName>
                                            </p:attrNameLst>
                                          </p:cBhvr>
                                          <p:tavLst>
                                            <p:tav tm="0">
                                              <p:val>
                                                <p:strVal val="#ppt_y"/>
                                              </p:val>
                                            </p:tav>
                                            <p:tav tm="100000">
                                              <p:val>
                                                <p:strVal val="#ppt_y"/>
                                              </p:val>
                                            </p:tav>
                                          </p:tavLst>
                                        </p:anim>
                                      </p:childTnLst>
                                    </p:cTn>
                                  </p:par>
                                  <p:par>
                                    <p:cTn id="80" presetID="53" presetClass="entr" presetSubtype="16" fill="hold" nodeType="withEffect">
                                      <p:stCondLst>
                                        <p:cond delay="4600"/>
                                      </p:stCondLst>
                                      <p:childTnLst>
                                        <p:set>
                                          <p:cBhvr>
                                            <p:cTn id="81" dur="1" fill="hold">
                                              <p:stCondLst>
                                                <p:cond delay="0"/>
                                              </p:stCondLst>
                                            </p:cTn>
                                            <p:tgtEl>
                                              <p:spTgt spid="47"/>
                                            </p:tgtEl>
                                            <p:attrNameLst>
                                              <p:attrName>style.visibility</p:attrName>
                                            </p:attrNameLst>
                                          </p:cBhvr>
                                          <p:to>
                                            <p:strVal val="visible"/>
                                          </p:to>
                                        </p:set>
                                        <p:anim calcmode="lin" valueType="num">
                                          <p:cBhvr>
                                            <p:cTn id="82" dur="300" fill="hold"/>
                                            <p:tgtEl>
                                              <p:spTgt spid="47"/>
                                            </p:tgtEl>
                                            <p:attrNameLst>
                                              <p:attrName>ppt_w</p:attrName>
                                            </p:attrNameLst>
                                          </p:cBhvr>
                                          <p:tavLst>
                                            <p:tav tm="0">
                                              <p:val>
                                                <p:fltVal val="0"/>
                                              </p:val>
                                            </p:tav>
                                            <p:tav tm="100000">
                                              <p:val>
                                                <p:strVal val="#ppt_w"/>
                                              </p:val>
                                            </p:tav>
                                          </p:tavLst>
                                        </p:anim>
                                        <p:anim calcmode="lin" valueType="num">
                                          <p:cBhvr>
                                            <p:cTn id="83" dur="300" fill="hold"/>
                                            <p:tgtEl>
                                              <p:spTgt spid="47"/>
                                            </p:tgtEl>
                                            <p:attrNameLst>
                                              <p:attrName>ppt_h</p:attrName>
                                            </p:attrNameLst>
                                          </p:cBhvr>
                                          <p:tavLst>
                                            <p:tav tm="0">
                                              <p:val>
                                                <p:fltVal val="0"/>
                                              </p:val>
                                            </p:tav>
                                            <p:tav tm="100000">
                                              <p:val>
                                                <p:strVal val="#ppt_h"/>
                                              </p:val>
                                            </p:tav>
                                          </p:tavLst>
                                        </p:anim>
                                        <p:animEffect transition="in" filter="fade">
                                          <p:cBhvr>
                                            <p:cTn id="84" dur="300"/>
                                            <p:tgtEl>
                                              <p:spTgt spid="47"/>
                                            </p:tgtEl>
                                          </p:cBhvr>
                                        </p:animEffect>
                                      </p:childTnLst>
                                    </p:cTn>
                                  </p:par>
                                  <p:par>
                                    <p:cTn id="85" presetID="6" presetClass="emph" presetSubtype="0" autoRev="1" fill="hold" nodeType="withEffect">
                                      <p:stCondLst>
                                        <p:cond delay="4900"/>
                                      </p:stCondLst>
                                      <p:childTnLst>
                                        <p:animScale>
                                          <p:cBhvr>
                                            <p:cTn id="86" dur="150" fill="hold"/>
                                            <p:tgtEl>
                                              <p:spTgt spid="47"/>
                                            </p:tgtEl>
                                          </p:cBhvr>
                                          <p:by x="110000" y="110000"/>
                                        </p:animScale>
                                      </p:childTnLst>
                                    </p:cTn>
                                  </p:par>
                                  <p:par>
                                    <p:cTn id="87" presetID="53" presetClass="entr" presetSubtype="16" fill="hold" grpId="0" nodeType="withEffect">
                                      <p:stCondLst>
                                        <p:cond delay="4900"/>
                                      </p:stCondLst>
                                      <p:childTnLst>
                                        <p:set>
                                          <p:cBhvr>
                                            <p:cTn id="88" dur="1" fill="hold">
                                              <p:stCondLst>
                                                <p:cond delay="0"/>
                                              </p:stCondLst>
                                            </p:cTn>
                                            <p:tgtEl>
                                              <p:spTgt spid="23"/>
                                            </p:tgtEl>
                                            <p:attrNameLst>
                                              <p:attrName>style.visibility</p:attrName>
                                            </p:attrNameLst>
                                          </p:cBhvr>
                                          <p:to>
                                            <p:strVal val="visible"/>
                                          </p:to>
                                        </p:set>
                                        <p:anim calcmode="lin" valueType="num">
                                          <p:cBhvr>
                                            <p:cTn id="89" dur="250" fill="hold"/>
                                            <p:tgtEl>
                                              <p:spTgt spid="23"/>
                                            </p:tgtEl>
                                            <p:attrNameLst>
                                              <p:attrName>ppt_w</p:attrName>
                                            </p:attrNameLst>
                                          </p:cBhvr>
                                          <p:tavLst>
                                            <p:tav tm="0">
                                              <p:val>
                                                <p:fltVal val="0"/>
                                              </p:val>
                                            </p:tav>
                                            <p:tav tm="100000">
                                              <p:val>
                                                <p:strVal val="#ppt_w"/>
                                              </p:val>
                                            </p:tav>
                                          </p:tavLst>
                                        </p:anim>
                                        <p:anim calcmode="lin" valueType="num">
                                          <p:cBhvr>
                                            <p:cTn id="90" dur="250" fill="hold"/>
                                            <p:tgtEl>
                                              <p:spTgt spid="23"/>
                                            </p:tgtEl>
                                            <p:attrNameLst>
                                              <p:attrName>ppt_h</p:attrName>
                                            </p:attrNameLst>
                                          </p:cBhvr>
                                          <p:tavLst>
                                            <p:tav tm="0">
                                              <p:val>
                                                <p:fltVal val="0"/>
                                              </p:val>
                                            </p:tav>
                                            <p:tav tm="100000">
                                              <p:val>
                                                <p:strVal val="#ppt_h"/>
                                              </p:val>
                                            </p:tav>
                                          </p:tavLst>
                                        </p:anim>
                                        <p:animEffect transition="in" filter="fade">
                                          <p:cBhvr>
                                            <p:cTn id="91" dur="250"/>
                                            <p:tgtEl>
                                              <p:spTgt spid="23"/>
                                            </p:tgtEl>
                                          </p:cBhvr>
                                        </p:animEffect>
                                      </p:childTnLst>
                                    </p:cTn>
                                  </p:par>
                                  <p:par>
                                    <p:cTn id="92" presetID="2" presetClass="entr" presetSubtype="4" fill="hold" grpId="0" nodeType="withEffect">
                                      <p:stCondLst>
                                        <p:cond delay="4900"/>
                                      </p:stCondLst>
                                      <p:childTnLst>
                                        <p:set>
                                          <p:cBhvr>
                                            <p:cTn id="93" dur="1" fill="hold">
                                              <p:stCondLst>
                                                <p:cond delay="0"/>
                                              </p:stCondLst>
                                            </p:cTn>
                                            <p:tgtEl>
                                              <p:spTgt spid="28"/>
                                            </p:tgtEl>
                                            <p:attrNameLst>
                                              <p:attrName>style.visibility</p:attrName>
                                            </p:attrNameLst>
                                          </p:cBhvr>
                                          <p:to>
                                            <p:strVal val="visible"/>
                                          </p:to>
                                        </p:set>
                                        <p:anim calcmode="lin" valueType="num">
                                          <p:cBhvr additive="base">
                                            <p:cTn id="94" dur="600" fill="hold"/>
                                            <p:tgtEl>
                                              <p:spTgt spid="28"/>
                                            </p:tgtEl>
                                            <p:attrNameLst>
                                              <p:attrName>ppt_x</p:attrName>
                                            </p:attrNameLst>
                                          </p:cBhvr>
                                          <p:tavLst>
                                            <p:tav tm="0">
                                              <p:val>
                                                <p:strVal val="#ppt_x"/>
                                              </p:val>
                                            </p:tav>
                                            <p:tav tm="100000">
                                              <p:val>
                                                <p:strVal val="#ppt_x"/>
                                              </p:val>
                                            </p:tav>
                                          </p:tavLst>
                                        </p:anim>
                                        <p:anim calcmode="lin" valueType="num">
                                          <p:cBhvr additive="base">
                                            <p:cTn id="95" dur="600" fill="hold"/>
                                            <p:tgtEl>
                                              <p:spTgt spid="28"/>
                                            </p:tgtEl>
                                            <p:attrNameLst>
                                              <p:attrName>ppt_y</p:attrName>
                                            </p:attrNameLst>
                                          </p:cBhvr>
                                          <p:tavLst>
                                            <p:tav tm="0">
                                              <p:val>
                                                <p:strVal val="1+#ppt_h/2"/>
                                              </p:val>
                                            </p:tav>
                                            <p:tav tm="100000">
                                              <p:val>
                                                <p:strVal val="#ppt_y"/>
                                              </p:val>
                                            </p:tav>
                                          </p:tavLst>
                                        </p:anim>
                                      </p:childTnLst>
                                    </p:cTn>
                                  </p:par>
                                  <p:par>
                                    <p:cTn id="96" presetID="2" presetClass="entr" presetSubtype="8" fill="hold" grpId="0" nodeType="withEffect">
                                      <p:stCondLst>
                                        <p:cond delay="5500"/>
                                      </p:stCondLst>
                                      <p:childTnLst>
                                        <p:set>
                                          <p:cBhvr>
                                            <p:cTn id="97" dur="1" fill="hold">
                                              <p:stCondLst>
                                                <p:cond delay="0"/>
                                              </p:stCondLst>
                                            </p:cTn>
                                            <p:tgtEl>
                                              <p:spTgt spid="18"/>
                                            </p:tgtEl>
                                            <p:attrNameLst>
                                              <p:attrName>style.visibility</p:attrName>
                                            </p:attrNameLst>
                                          </p:cBhvr>
                                          <p:to>
                                            <p:strVal val="visible"/>
                                          </p:to>
                                        </p:set>
                                        <p:anim calcmode="lin" valueType="num">
                                          <p:cBhvr additive="base">
                                            <p:cTn id="98" dur="600" fill="hold"/>
                                            <p:tgtEl>
                                              <p:spTgt spid="18"/>
                                            </p:tgtEl>
                                            <p:attrNameLst>
                                              <p:attrName>ppt_x</p:attrName>
                                            </p:attrNameLst>
                                          </p:cBhvr>
                                          <p:tavLst>
                                            <p:tav tm="0">
                                              <p:val>
                                                <p:strVal val="0-#ppt_w/2"/>
                                              </p:val>
                                            </p:tav>
                                            <p:tav tm="100000">
                                              <p:val>
                                                <p:strVal val="#ppt_x"/>
                                              </p:val>
                                            </p:tav>
                                          </p:tavLst>
                                        </p:anim>
                                        <p:anim calcmode="lin" valueType="num">
                                          <p:cBhvr additive="base">
                                            <p:cTn id="99" dur="600" fill="hold"/>
                                            <p:tgtEl>
                                              <p:spTgt spid="18"/>
                                            </p:tgtEl>
                                            <p:attrNameLst>
                                              <p:attrName>ppt_y</p:attrName>
                                            </p:attrNameLst>
                                          </p:cBhvr>
                                          <p:tavLst>
                                            <p:tav tm="0">
                                              <p:val>
                                                <p:strVal val="#ppt_y"/>
                                              </p:val>
                                            </p:tav>
                                            <p:tav tm="100000">
                                              <p:val>
                                                <p:strVal val="#ppt_y"/>
                                              </p:val>
                                            </p:tav>
                                          </p:tavLst>
                                        </p:anim>
                                      </p:childTnLst>
                                    </p:cTn>
                                  </p:par>
                                  <p:par>
                                    <p:cTn id="100" presetID="2" presetClass="entr" presetSubtype="8" fill="hold" grpId="0" nodeType="withEffect">
                                      <p:stCondLst>
                                        <p:cond delay="5500"/>
                                      </p:stCondLst>
                                      <p:childTnLst>
                                        <p:set>
                                          <p:cBhvr>
                                            <p:cTn id="101" dur="1" fill="hold">
                                              <p:stCondLst>
                                                <p:cond delay="0"/>
                                              </p:stCondLst>
                                            </p:cTn>
                                            <p:tgtEl>
                                              <p:spTgt spid="19"/>
                                            </p:tgtEl>
                                            <p:attrNameLst>
                                              <p:attrName>style.visibility</p:attrName>
                                            </p:attrNameLst>
                                          </p:cBhvr>
                                          <p:to>
                                            <p:strVal val="visible"/>
                                          </p:to>
                                        </p:set>
                                        <p:anim calcmode="lin" valueType="num">
                                          <p:cBhvr additive="base">
                                            <p:cTn id="102" dur="600" fill="hold"/>
                                            <p:tgtEl>
                                              <p:spTgt spid="19"/>
                                            </p:tgtEl>
                                            <p:attrNameLst>
                                              <p:attrName>ppt_x</p:attrName>
                                            </p:attrNameLst>
                                          </p:cBhvr>
                                          <p:tavLst>
                                            <p:tav tm="0">
                                              <p:val>
                                                <p:strVal val="0-#ppt_w/2"/>
                                              </p:val>
                                            </p:tav>
                                            <p:tav tm="100000">
                                              <p:val>
                                                <p:strVal val="#ppt_x"/>
                                              </p:val>
                                            </p:tav>
                                          </p:tavLst>
                                        </p:anim>
                                        <p:anim calcmode="lin" valueType="num">
                                          <p:cBhvr additive="base">
                                            <p:cTn id="103" dur="600" fill="hold"/>
                                            <p:tgtEl>
                                              <p:spTgt spid="19"/>
                                            </p:tgtEl>
                                            <p:attrNameLst>
                                              <p:attrName>ppt_y</p:attrName>
                                            </p:attrNameLst>
                                          </p:cBhvr>
                                          <p:tavLst>
                                            <p:tav tm="0">
                                              <p:val>
                                                <p:strVal val="#ppt_y"/>
                                              </p:val>
                                            </p:tav>
                                            <p:tav tm="100000">
                                              <p:val>
                                                <p:strVal val="#ppt_y"/>
                                              </p:val>
                                            </p:tav>
                                          </p:tavLst>
                                        </p:anim>
                                      </p:childTnLst>
                                    </p:cTn>
                                  </p:par>
                                  <p:par>
                                    <p:cTn id="104" presetID="53" presetClass="entr" presetSubtype="16" fill="hold" grpId="0" nodeType="withEffect">
                                      <p:stCondLst>
                                        <p:cond delay="5500"/>
                                      </p:stCondLst>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par>
                                    <p:cTn id="109" presetID="53" presetClass="entr" presetSubtype="16" fill="hold" nodeType="withEffect">
                                      <p:stCondLst>
                                        <p:cond delay="6100"/>
                                      </p:stCondLst>
                                      <p:childTnLst>
                                        <p:set>
                                          <p:cBhvr>
                                            <p:cTn id="110" dur="1" fill="hold">
                                              <p:stCondLst>
                                                <p:cond delay="0"/>
                                              </p:stCondLst>
                                            </p:cTn>
                                            <p:tgtEl>
                                              <p:spTgt spid="48"/>
                                            </p:tgtEl>
                                            <p:attrNameLst>
                                              <p:attrName>style.visibility</p:attrName>
                                            </p:attrNameLst>
                                          </p:cBhvr>
                                          <p:to>
                                            <p:strVal val="visible"/>
                                          </p:to>
                                        </p:set>
                                        <p:anim calcmode="lin" valueType="num">
                                          <p:cBhvr>
                                            <p:cTn id="111" dur="300" fill="hold"/>
                                            <p:tgtEl>
                                              <p:spTgt spid="48"/>
                                            </p:tgtEl>
                                            <p:attrNameLst>
                                              <p:attrName>ppt_w</p:attrName>
                                            </p:attrNameLst>
                                          </p:cBhvr>
                                          <p:tavLst>
                                            <p:tav tm="0">
                                              <p:val>
                                                <p:fltVal val="0"/>
                                              </p:val>
                                            </p:tav>
                                            <p:tav tm="100000">
                                              <p:val>
                                                <p:strVal val="#ppt_w"/>
                                              </p:val>
                                            </p:tav>
                                          </p:tavLst>
                                        </p:anim>
                                        <p:anim calcmode="lin" valueType="num">
                                          <p:cBhvr>
                                            <p:cTn id="112" dur="300" fill="hold"/>
                                            <p:tgtEl>
                                              <p:spTgt spid="48"/>
                                            </p:tgtEl>
                                            <p:attrNameLst>
                                              <p:attrName>ppt_h</p:attrName>
                                            </p:attrNameLst>
                                          </p:cBhvr>
                                          <p:tavLst>
                                            <p:tav tm="0">
                                              <p:val>
                                                <p:fltVal val="0"/>
                                              </p:val>
                                            </p:tav>
                                            <p:tav tm="100000">
                                              <p:val>
                                                <p:strVal val="#ppt_h"/>
                                              </p:val>
                                            </p:tav>
                                          </p:tavLst>
                                        </p:anim>
                                        <p:animEffect transition="in" filter="fade">
                                          <p:cBhvr>
                                            <p:cTn id="113" dur="300"/>
                                            <p:tgtEl>
                                              <p:spTgt spid="48"/>
                                            </p:tgtEl>
                                          </p:cBhvr>
                                        </p:animEffect>
                                      </p:childTnLst>
                                    </p:cTn>
                                  </p:par>
                                  <p:par>
                                    <p:cTn id="114" presetID="6" presetClass="emph" presetSubtype="0" autoRev="1" fill="hold" nodeType="withEffect">
                                      <p:stCondLst>
                                        <p:cond delay="6400"/>
                                      </p:stCondLst>
                                      <p:childTnLst>
                                        <p:animScale>
                                          <p:cBhvr>
                                            <p:cTn id="115" dur="150" fill="hold"/>
                                            <p:tgtEl>
                                              <p:spTgt spid="48"/>
                                            </p:tgtEl>
                                          </p:cBhvr>
                                          <p:by x="110000" y="110000"/>
                                        </p:animScale>
                                      </p:childTnLst>
                                    </p:cTn>
                                  </p:par>
                                  <p:par>
                                    <p:cTn id="116" presetID="53" presetClass="entr" presetSubtype="16" fill="hold" grpId="0" nodeType="withEffect">
                                      <p:stCondLst>
                                        <p:cond delay="6400"/>
                                      </p:stCondLst>
                                      <p:childTnLst>
                                        <p:set>
                                          <p:cBhvr>
                                            <p:cTn id="117" dur="1" fill="hold">
                                              <p:stCondLst>
                                                <p:cond delay="0"/>
                                              </p:stCondLst>
                                            </p:cTn>
                                            <p:tgtEl>
                                              <p:spTgt spid="25"/>
                                            </p:tgtEl>
                                            <p:attrNameLst>
                                              <p:attrName>style.visibility</p:attrName>
                                            </p:attrNameLst>
                                          </p:cBhvr>
                                          <p:to>
                                            <p:strVal val="visible"/>
                                          </p:to>
                                        </p:set>
                                        <p:anim calcmode="lin" valueType="num">
                                          <p:cBhvr>
                                            <p:cTn id="118" dur="250" fill="hold"/>
                                            <p:tgtEl>
                                              <p:spTgt spid="25"/>
                                            </p:tgtEl>
                                            <p:attrNameLst>
                                              <p:attrName>ppt_w</p:attrName>
                                            </p:attrNameLst>
                                          </p:cBhvr>
                                          <p:tavLst>
                                            <p:tav tm="0">
                                              <p:val>
                                                <p:fltVal val="0"/>
                                              </p:val>
                                            </p:tav>
                                            <p:tav tm="100000">
                                              <p:val>
                                                <p:strVal val="#ppt_w"/>
                                              </p:val>
                                            </p:tav>
                                          </p:tavLst>
                                        </p:anim>
                                        <p:anim calcmode="lin" valueType="num">
                                          <p:cBhvr>
                                            <p:cTn id="119" dur="250" fill="hold"/>
                                            <p:tgtEl>
                                              <p:spTgt spid="25"/>
                                            </p:tgtEl>
                                            <p:attrNameLst>
                                              <p:attrName>ppt_h</p:attrName>
                                            </p:attrNameLst>
                                          </p:cBhvr>
                                          <p:tavLst>
                                            <p:tav tm="0">
                                              <p:val>
                                                <p:fltVal val="0"/>
                                              </p:val>
                                            </p:tav>
                                            <p:tav tm="100000">
                                              <p:val>
                                                <p:strVal val="#ppt_h"/>
                                              </p:val>
                                            </p:tav>
                                          </p:tavLst>
                                        </p:anim>
                                        <p:animEffect transition="in" filter="fade">
                                          <p:cBhvr>
                                            <p:cTn id="120" dur="250"/>
                                            <p:tgtEl>
                                              <p:spTgt spid="25"/>
                                            </p:tgtEl>
                                          </p:cBhvr>
                                        </p:animEffect>
                                      </p:childTnLst>
                                    </p:cTn>
                                  </p:par>
                                  <p:par>
                                    <p:cTn id="121" presetID="2" presetClass="entr" presetSubtype="4" fill="hold" grpId="0" nodeType="withEffect">
                                      <p:stCondLst>
                                        <p:cond delay="6400"/>
                                      </p:stCondLst>
                                      <p:childTnLst>
                                        <p:set>
                                          <p:cBhvr>
                                            <p:cTn id="122" dur="1" fill="hold">
                                              <p:stCondLst>
                                                <p:cond delay="0"/>
                                              </p:stCondLst>
                                            </p:cTn>
                                            <p:tgtEl>
                                              <p:spTgt spid="29"/>
                                            </p:tgtEl>
                                            <p:attrNameLst>
                                              <p:attrName>style.visibility</p:attrName>
                                            </p:attrNameLst>
                                          </p:cBhvr>
                                          <p:to>
                                            <p:strVal val="visible"/>
                                          </p:to>
                                        </p:set>
                                        <p:anim calcmode="lin" valueType="num">
                                          <p:cBhvr additive="base">
                                            <p:cTn id="123" dur="600" fill="hold"/>
                                            <p:tgtEl>
                                              <p:spTgt spid="29"/>
                                            </p:tgtEl>
                                            <p:attrNameLst>
                                              <p:attrName>ppt_x</p:attrName>
                                            </p:attrNameLst>
                                          </p:cBhvr>
                                          <p:tavLst>
                                            <p:tav tm="0">
                                              <p:val>
                                                <p:strVal val="#ppt_x"/>
                                              </p:val>
                                            </p:tav>
                                            <p:tav tm="100000">
                                              <p:val>
                                                <p:strVal val="#ppt_x"/>
                                              </p:val>
                                            </p:tav>
                                          </p:tavLst>
                                        </p:anim>
                                        <p:anim calcmode="lin" valueType="num">
                                          <p:cBhvr additive="base">
                                            <p:cTn id="124" dur="6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4" grpId="0" animBg="1"/>
          <p:bldP spid="15" grpId="0" animBg="1"/>
          <p:bldP spid="18" grpId="0" animBg="1"/>
          <p:bldP spid="19" grpId="0" animBg="1"/>
          <p:bldP spid="26" grpId="0"/>
          <p:bldP spid="27" grpId="0"/>
          <p:bldP spid="28" grpId="0"/>
          <p:bldP spid="29" grpId="0"/>
          <p:bldP spid="30" grpId="0"/>
          <p:bldP spid="31" grpId="0"/>
          <p:bldP spid="32" grpId="0"/>
          <p:bldP spid="33" grpId="0"/>
          <p:bldP spid="22" grpId="0" animBg="1"/>
          <p:bldP spid="23" grpId="0" animBg="1"/>
          <p:bldP spid="24" grpId="0" animBg="1"/>
          <p:bldP spid="25" grpId="0" animBg="1"/>
          <p:bldP spid="34"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459201" y="3492456"/>
            <a:ext cx="494456" cy="495586"/>
            <a:chOff x="270678" y="1249882"/>
            <a:chExt cx="494456" cy="495586"/>
          </a:xfrm>
        </p:grpSpPr>
        <p:sp>
          <p:nvSpPr>
            <p:cNvPr id="84" name="Oval 5"/>
            <p:cNvSpPr>
              <a:spLocks noChangeArrowheads="1"/>
            </p:cNvSpPr>
            <p:nvPr/>
          </p:nvSpPr>
          <p:spPr bwMode="auto">
            <a:xfrm>
              <a:off x="344277" y="1273970"/>
              <a:ext cx="388300" cy="389188"/>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85" name="Oval 5"/>
            <p:cNvSpPr>
              <a:spLocks noChangeArrowheads="1"/>
            </p:cNvSpPr>
            <p:nvPr/>
          </p:nvSpPr>
          <p:spPr bwMode="auto">
            <a:xfrm>
              <a:off x="270678" y="1249882"/>
              <a:ext cx="494456" cy="495586"/>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52" name="Line 9"/>
          <p:cNvSpPr>
            <a:spLocks noChangeShapeType="1"/>
          </p:cNvSpPr>
          <p:nvPr/>
        </p:nvSpPr>
        <p:spPr bwMode="auto">
          <a:xfrm>
            <a:off x="3331915" y="4083124"/>
            <a:ext cx="2976563" cy="0"/>
          </a:xfrm>
          <a:prstGeom prst="lin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9" name="Rectangle 16"/>
          <p:cNvSpPr>
            <a:spLocks noChangeArrowheads="1"/>
          </p:cNvSpPr>
          <p:nvPr/>
        </p:nvSpPr>
        <p:spPr bwMode="auto">
          <a:xfrm>
            <a:off x="3331915" y="3531509"/>
            <a:ext cx="2592387" cy="42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base">
              <a:lnSpc>
                <a:spcPct val="120000"/>
              </a:lnSpc>
              <a:spcBef>
                <a:spcPct val="0"/>
              </a:spcBef>
              <a:spcAft>
                <a:spcPct val="0"/>
              </a:spcAft>
              <a:buFont typeface="Arial" pitchFamily="34" charset="0"/>
              <a:buNone/>
            </a:pPr>
            <a:r>
              <a:rPr lang="zh-CN" altLang="en-US" sz="1200" dirty="0">
                <a:solidFill>
                  <a:schemeClr val="bg1">
                    <a:lumMod val="50000"/>
                  </a:schemeClr>
                </a:solidFill>
                <a:latin typeface="Arial" pitchFamily="34" charset="0"/>
              </a:rPr>
              <a:t>打开网页检查获取</a:t>
            </a:r>
            <a:r>
              <a:rPr lang="en-US" altLang="zh-CN" sz="1200" dirty="0" err="1">
                <a:solidFill>
                  <a:schemeClr val="bg1">
                    <a:lumMod val="50000"/>
                  </a:schemeClr>
                </a:solidFill>
                <a:latin typeface="Arial" pitchFamily="34" charset="0"/>
              </a:rPr>
              <a:t>url</a:t>
            </a:r>
            <a:r>
              <a:rPr lang="zh-CN" altLang="en-US" sz="1200" dirty="0">
                <a:solidFill>
                  <a:schemeClr val="bg1">
                    <a:lumMod val="50000"/>
                  </a:schemeClr>
                </a:solidFill>
                <a:latin typeface="Arial" pitchFamily="34" charset="0"/>
              </a:rPr>
              <a:t>，并逐一查看</a:t>
            </a:r>
            <a:r>
              <a:rPr lang="en-US" altLang="zh-CN" sz="1200" dirty="0" err="1">
                <a:solidFill>
                  <a:schemeClr val="bg1">
                    <a:lumMod val="50000"/>
                  </a:schemeClr>
                </a:solidFill>
                <a:latin typeface="Arial" pitchFamily="34" charset="0"/>
              </a:rPr>
              <a:t>url</a:t>
            </a:r>
            <a:r>
              <a:rPr lang="zh-CN" altLang="en-US" sz="1200" dirty="0">
                <a:solidFill>
                  <a:schemeClr val="bg1">
                    <a:lumMod val="50000"/>
                  </a:schemeClr>
                </a:solidFill>
                <a:latin typeface="Arial" pitchFamily="34" charset="0"/>
              </a:rPr>
              <a:t>请求的方法，参数，请求头等数据</a:t>
            </a:r>
          </a:p>
        </p:txBody>
      </p:sp>
      <p:grpSp>
        <p:nvGrpSpPr>
          <p:cNvPr id="74" name="Group 34"/>
          <p:cNvGrpSpPr>
            <a:grpSpLocks/>
          </p:cNvGrpSpPr>
          <p:nvPr/>
        </p:nvGrpSpPr>
        <p:grpSpPr bwMode="auto">
          <a:xfrm>
            <a:off x="2623879" y="3653730"/>
            <a:ext cx="165100" cy="173038"/>
            <a:chOff x="0" y="0"/>
            <a:chExt cx="104" cy="109"/>
          </a:xfrm>
          <a:solidFill>
            <a:schemeClr val="bg1"/>
          </a:solidFill>
        </p:grpSpPr>
        <p:sp>
          <p:nvSpPr>
            <p:cNvPr id="75" name="Freeform 35"/>
            <p:cNvSpPr>
              <a:spLocks/>
            </p:cNvSpPr>
            <p:nvPr/>
          </p:nvSpPr>
          <p:spPr bwMode="auto">
            <a:xfrm>
              <a:off x="15"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2" y="6"/>
                    <a:pt x="10" y="6"/>
                  </a:cubicBezTo>
                  <a:cubicBezTo>
                    <a:pt x="7" y="6"/>
                    <a:pt x="6" y="8"/>
                    <a:pt x="6" y="10"/>
                  </a:cubicBezTo>
                  <a:cubicBezTo>
                    <a:pt x="6" y="19"/>
                    <a:pt x="6" y="19"/>
                    <a:pt x="6" y="19"/>
                  </a:cubicBezTo>
                  <a:cubicBezTo>
                    <a:pt x="0" y="19"/>
                    <a:pt x="0" y="19"/>
                    <a:pt x="0" y="19"/>
                  </a:cubicBezTo>
                  <a:cubicBezTo>
                    <a:pt x="0" y="10"/>
                    <a:pt x="0" y="10"/>
                    <a:pt x="0" y="10"/>
                  </a:cubicBezTo>
                  <a:cubicBezTo>
                    <a:pt x="0" y="5"/>
                    <a:pt x="4" y="0"/>
                    <a:pt x="10" y="0"/>
                  </a:cubicBezTo>
                  <a:cubicBezTo>
                    <a:pt x="15"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itchFamily="34" charset="0"/>
                <a:buNone/>
              </a:pPr>
              <a:endParaRPr lang="zh-CN" altLang="en-US" sz="800">
                <a:solidFill>
                  <a:schemeClr val="bg1"/>
                </a:solidFill>
                <a:latin typeface="Arial" pitchFamily="34" charset="0"/>
              </a:endParaRPr>
            </a:p>
          </p:txBody>
        </p:sp>
        <p:sp>
          <p:nvSpPr>
            <p:cNvPr id="76" name="Freeform 36"/>
            <p:cNvSpPr>
              <a:spLocks/>
            </p:cNvSpPr>
            <p:nvPr/>
          </p:nvSpPr>
          <p:spPr bwMode="auto">
            <a:xfrm>
              <a:off x="78" y="0"/>
              <a:ext cx="11" cy="11"/>
            </a:xfrm>
            <a:custGeom>
              <a:avLst/>
              <a:gdLst>
                <a:gd name="T0" fmla="*/ 20 w 20"/>
                <a:gd name="T1" fmla="*/ 19 h 19"/>
                <a:gd name="T2" fmla="*/ 14 w 20"/>
                <a:gd name="T3" fmla="*/ 19 h 19"/>
                <a:gd name="T4" fmla="*/ 14 w 20"/>
                <a:gd name="T5" fmla="*/ 10 h 19"/>
                <a:gd name="T6" fmla="*/ 10 w 20"/>
                <a:gd name="T7" fmla="*/ 6 h 19"/>
                <a:gd name="T8" fmla="*/ 6 w 20"/>
                <a:gd name="T9" fmla="*/ 10 h 19"/>
                <a:gd name="T10" fmla="*/ 6 w 20"/>
                <a:gd name="T11" fmla="*/ 19 h 19"/>
                <a:gd name="T12" fmla="*/ 0 w 20"/>
                <a:gd name="T13" fmla="*/ 19 h 19"/>
                <a:gd name="T14" fmla="*/ 0 w 20"/>
                <a:gd name="T15" fmla="*/ 10 h 19"/>
                <a:gd name="T16" fmla="*/ 10 w 20"/>
                <a:gd name="T17" fmla="*/ 0 h 19"/>
                <a:gd name="T18" fmla="*/ 20 w 20"/>
                <a:gd name="T19" fmla="*/ 10 h 19"/>
                <a:gd name="T20" fmla="*/ 20 w 20"/>
                <a:gd name="T21"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19">
                  <a:moveTo>
                    <a:pt x="20" y="19"/>
                  </a:moveTo>
                  <a:cubicBezTo>
                    <a:pt x="14" y="19"/>
                    <a:pt x="14" y="19"/>
                    <a:pt x="14" y="19"/>
                  </a:cubicBezTo>
                  <a:cubicBezTo>
                    <a:pt x="14" y="10"/>
                    <a:pt x="14" y="10"/>
                    <a:pt x="14" y="10"/>
                  </a:cubicBezTo>
                  <a:cubicBezTo>
                    <a:pt x="14" y="8"/>
                    <a:pt x="13" y="6"/>
                    <a:pt x="10" y="6"/>
                  </a:cubicBezTo>
                  <a:cubicBezTo>
                    <a:pt x="8" y="6"/>
                    <a:pt x="6" y="8"/>
                    <a:pt x="6" y="10"/>
                  </a:cubicBezTo>
                  <a:cubicBezTo>
                    <a:pt x="6" y="19"/>
                    <a:pt x="6" y="19"/>
                    <a:pt x="6" y="19"/>
                  </a:cubicBezTo>
                  <a:cubicBezTo>
                    <a:pt x="0" y="19"/>
                    <a:pt x="0" y="19"/>
                    <a:pt x="0" y="19"/>
                  </a:cubicBezTo>
                  <a:cubicBezTo>
                    <a:pt x="0" y="10"/>
                    <a:pt x="0" y="10"/>
                    <a:pt x="0" y="10"/>
                  </a:cubicBezTo>
                  <a:cubicBezTo>
                    <a:pt x="0" y="5"/>
                    <a:pt x="5" y="0"/>
                    <a:pt x="10" y="0"/>
                  </a:cubicBezTo>
                  <a:cubicBezTo>
                    <a:pt x="16" y="0"/>
                    <a:pt x="20" y="5"/>
                    <a:pt x="20" y="10"/>
                  </a:cubicBezTo>
                  <a:lnTo>
                    <a:pt x="2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itchFamily="34" charset="0"/>
                <a:buNone/>
              </a:pPr>
              <a:endParaRPr lang="zh-CN" altLang="en-US" sz="800">
                <a:solidFill>
                  <a:schemeClr val="bg1"/>
                </a:solidFill>
                <a:latin typeface="Arial" pitchFamily="34" charset="0"/>
              </a:endParaRPr>
            </a:p>
          </p:txBody>
        </p:sp>
        <p:sp>
          <p:nvSpPr>
            <p:cNvPr id="77" name="Freeform 37"/>
            <p:cNvSpPr>
              <a:spLocks noEditPoints="1"/>
            </p:cNvSpPr>
            <p:nvPr/>
          </p:nvSpPr>
          <p:spPr bwMode="auto">
            <a:xfrm>
              <a:off x="0" y="9"/>
              <a:ext cx="104" cy="100"/>
            </a:xfrm>
            <a:custGeom>
              <a:avLst/>
              <a:gdLst>
                <a:gd name="T0" fmla="*/ 164 w 174"/>
                <a:gd name="T1" fmla="*/ 170 h 170"/>
                <a:gd name="T2" fmla="*/ 10 w 174"/>
                <a:gd name="T3" fmla="*/ 170 h 170"/>
                <a:gd name="T4" fmla="*/ 0 w 174"/>
                <a:gd name="T5" fmla="*/ 160 h 170"/>
                <a:gd name="T6" fmla="*/ 0 w 174"/>
                <a:gd name="T7" fmla="*/ 10 h 170"/>
                <a:gd name="T8" fmla="*/ 10 w 174"/>
                <a:gd name="T9" fmla="*/ 0 h 170"/>
                <a:gd name="T10" fmla="*/ 30 w 174"/>
                <a:gd name="T11" fmla="*/ 0 h 170"/>
                <a:gd name="T12" fmla="*/ 30 w 174"/>
                <a:gd name="T13" fmla="*/ 14 h 170"/>
                <a:gd name="T14" fmla="*/ 34 w 174"/>
                <a:gd name="T15" fmla="*/ 18 h 170"/>
                <a:gd name="T16" fmla="*/ 38 w 174"/>
                <a:gd name="T17" fmla="*/ 14 h 170"/>
                <a:gd name="T18" fmla="*/ 38 w 174"/>
                <a:gd name="T19" fmla="*/ 0 h 170"/>
                <a:gd name="T20" fmla="*/ 136 w 174"/>
                <a:gd name="T21" fmla="*/ 0 h 170"/>
                <a:gd name="T22" fmla="*/ 136 w 174"/>
                <a:gd name="T23" fmla="*/ 14 h 170"/>
                <a:gd name="T24" fmla="*/ 140 w 174"/>
                <a:gd name="T25" fmla="*/ 18 h 170"/>
                <a:gd name="T26" fmla="*/ 144 w 174"/>
                <a:gd name="T27" fmla="*/ 14 h 170"/>
                <a:gd name="T28" fmla="*/ 144 w 174"/>
                <a:gd name="T29" fmla="*/ 0 h 170"/>
                <a:gd name="T30" fmla="*/ 164 w 174"/>
                <a:gd name="T31" fmla="*/ 0 h 170"/>
                <a:gd name="T32" fmla="*/ 174 w 174"/>
                <a:gd name="T33" fmla="*/ 10 h 170"/>
                <a:gd name="T34" fmla="*/ 174 w 174"/>
                <a:gd name="T35" fmla="*/ 160 h 170"/>
                <a:gd name="T36" fmla="*/ 164 w 174"/>
                <a:gd name="T37" fmla="*/ 170 h 170"/>
                <a:gd name="T38" fmla="*/ 10 w 174"/>
                <a:gd name="T39" fmla="*/ 6 h 170"/>
                <a:gd name="T40" fmla="*/ 6 w 174"/>
                <a:gd name="T41" fmla="*/ 10 h 170"/>
                <a:gd name="T42" fmla="*/ 6 w 174"/>
                <a:gd name="T43" fmla="*/ 160 h 170"/>
                <a:gd name="T44" fmla="*/ 10 w 174"/>
                <a:gd name="T45" fmla="*/ 164 h 170"/>
                <a:gd name="T46" fmla="*/ 164 w 174"/>
                <a:gd name="T47" fmla="*/ 164 h 170"/>
                <a:gd name="T48" fmla="*/ 168 w 174"/>
                <a:gd name="T49" fmla="*/ 160 h 170"/>
                <a:gd name="T50" fmla="*/ 168 w 174"/>
                <a:gd name="T51" fmla="*/ 10 h 170"/>
                <a:gd name="T52" fmla="*/ 164 w 174"/>
                <a:gd name="T53" fmla="*/ 6 h 170"/>
                <a:gd name="T54" fmla="*/ 150 w 174"/>
                <a:gd name="T55" fmla="*/ 6 h 170"/>
                <a:gd name="T56" fmla="*/ 150 w 174"/>
                <a:gd name="T57" fmla="*/ 14 h 170"/>
                <a:gd name="T58" fmla="*/ 140 w 174"/>
                <a:gd name="T59" fmla="*/ 24 h 170"/>
                <a:gd name="T60" fmla="*/ 130 w 174"/>
                <a:gd name="T61" fmla="*/ 14 h 170"/>
                <a:gd name="T62" fmla="*/ 130 w 174"/>
                <a:gd name="T63" fmla="*/ 6 h 170"/>
                <a:gd name="T64" fmla="*/ 44 w 174"/>
                <a:gd name="T65" fmla="*/ 6 h 170"/>
                <a:gd name="T66" fmla="*/ 44 w 174"/>
                <a:gd name="T67" fmla="*/ 14 h 170"/>
                <a:gd name="T68" fmla="*/ 34 w 174"/>
                <a:gd name="T69" fmla="*/ 24 h 170"/>
                <a:gd name="T70" fmla="*/ 24 w 174"/>
                <a:gd name="T71" fmla="*/ 14 h 170"/>
                <a:gd name="T72" fmla="*/ 24 w 174"/>
                <a:gd name="T73" fmla="*/ 6 h 170"/>
                <a:gd name="T74" fmla="*/ 10 w 174"/>
                <a:gd name="T75" fmla="*/ 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4" h="170">
                  <a:moveTo>
                    <a:pt x="164" y="170"/>
                  </a:moveTo>
                  <a:cubicBezTo>
                    <a:pt x="10" y="170"/>
                    <a:pt x="10" y="170"/>
                    <a:pt x="10" y="170"/>
                  </a:cubicBezTo>
                  <a:cubicBezTo>
                    <a:pt x="5" y="170"/>
                    <a:pt x="0" y="165"/>
                    <a:pt x="0" y="160"/>
                  </a:cubicBezTo>
                  <a:cubicBezTo>
                    <a:pt x="0" y="10"/>
                    <a:pt x="0" y="10"/>
                    <a:pt x="0" y="10"/>
                  </a:cubicBezTo>
                  <a:cubicBezTo>
                    <a:pt x="0" y="4"/>
                    <a:pt x="5" y="0"/>
                    <a:pt x="10" y="0"/>
                  </a:cubicBezTo>
                  <a:cubicBezTo>
                    <a:pt x="30" y="0"/>
                    <a:pt x="30" y="0"/>
                    <a:pt x="30" y="0"/>
                  </a:cubicBezTo>
                  <a:cubicBezTo>
                    <a:pt x="30" y="14"/>
                    <a:pt x="30" y="14"/>
                    <a:pt x="30" y="14"/>
                  </a:cubicBezTo>
                  <a:cubicBezTo>
                    <a:pt x="30" y="16"/>
                    <a:pt x="31" y="18"/>
                    <a:pt x="34" y="18"/>
                  </a:cubicBezTo>
                  <a:cubicBezTo>
                    <a:pt x="36" y="18"/>
                    <a:pt x="38" y="16"/>
                    <a:pt x="38" y="14"/>
                  </a:cubicBezTo>
                  <a:cubicBezTo>
                    <a:pt x="38" y="0"/>
                    <a:pt x="38" y="0"/>
                    <a:pt x="38" y="0"/>
                  </a:cubicBezTo>
                  <a:cubicBezTo>
                    <a:pt x="136" y="0"/>
                    <a:pt x="136" y="0"/>
                    <a:pt x="136" y="0"/>
                  </a:cubicBezTo>
                  <a:cubicBezTo>
                    <a:pt x="136" y="14"/>
                    <a:pt x="136" y="14"/>
                    <a:pt x="136" y="14"/>
                  </a:cubicBezTo>
                  <a:cubicBezTo>
                    <a:pt x="136" y="16"/>
                    <a:pt x="138" y="18"/>
                    <a:pt x="140" y="18"/>
                  </a:cubicBezTo>
                  <a:cubicBezTo>
                    <a:pt x="143" y="18"/>
                    <a:pt x="144" y="16"/>
                    <a:pt x="144" y="14"/>
                  </a:cubicBezTo>
                  <a:cubicBezTo>
                    <a:pt x="144" y="0"/>
                    <a:pt x="144" y="0"/>
                    <a:pt x="144" y="0"/>
                  </a:cubicBezTo>
                  <a:cubicBezTo>
                    <a:pt x="164" y="0"/>
                    <a:pt x="164" y="0"/>
                    <a:pt x="164" y="0"/>
                  </a:cubicBezTo>
                  <a:cubicBezTo>
                    <a:pt x="169" y="0"/>
                    <a:pt x="174" y="4"/>
                    <a:pt x="174" y="10"/>
                  </a:cubicBezTo>
                  <a:cubicBezTo>
                    <a:pt x="174" y="160"/>
                    <a:pt x="174" y="160"/>
                    <a:pt x="174" y="160"/>
                  </a:cubicBezTo>
                  <a:cubicBezTo>
                    <a:pt x="174" y="165"/>
                    <a:pt x="169" y="170"/>
                    <a:pt x="164" y="170"/>
                  </a:cubicBezTo>
                  <a:close/>
                  <a:moveTo>
                    <a:pt x="10" y="6"/>
                  </a:moveTo>
                  <a:cubicBezTo>
                    <a:pt x="8" y="6"/>
                    <a:pt x="6" y="8"/>
                    <a:pt x="6" y="10"/>
                  </a:cubicBezTo>
                  <a:cubicBezTo>
                    <a:pt x="6" y="160"/>
                    <a:pt x="6" y="160"/>
                    <a:pt x="6" y="160"/>
                  </a:cubicBezTo>
                  <a:cubicBezTo>
                    <a:pt x="6" y="162"/>
                    <a:pt x="8" y="164"/>
                    <a:pt x="10" y="164"/>
                  </a:cubicBezTo>
                  <a:cubicBezTo>
                    <a:pt x="164" y="164"/>
                    <a:pt x="164" y="164"/>
                    <a:pt x="164" y="164"/>
                  </a:cubicBezTo>
                  <a:cubicBezTo>
                    <a:pt x="166" y="164"/>
                    <a:pt x="168" y="162"/>
                    <a:pt x="168" y="160"/>
                  </a:cubicBezTo>
                  <a:cubicBezTo>
                    <a:pt x="168" y="10"/>
                    <a:pt x="168" y="10"/>
                    <a:pt x="168" y="10"/>
                  </a:cubicBezTo>
                  <a:cubicBezTo>
                    <a:pt x="168" y="8"/>
                    <a:pt x="166" y="6"/>
                    <a:pt x="164" y="6"/>
                  </a:cubicBezTo>
                  <a:cubicBezTo>
                    <a:pt x="150" y="6"/>
                    <a:pt x="150" y="6"/>
                    <a:pt x="150" y="6"/>
                  </a:cubicBezTo>
                  <a:cubicBezTo>
                    <a:pt x="150" y="14"/>
                    <a:pt x="150" y="14"/>
                    <a:pt x="150" y="14"/>
                  </a:cubicBezTo>
                  <a:cubicBezTo>
                    <a:pt x="150" y="19"/>
                    <a:pt x="146" y="24"/>
                    <a:pt x="140" y="24"/>
                  </a:cubicBezTo>
                  <a:cubicBezTo>
                    <a:pt x="135" y="24"/>
                    <a:pt x="130" y="19"/>
                    <a:pt x="130" y="14"/>
                  </a:cubicBezTo>
                  <a:cubicBezTo>
                    <a:pt x="130" y="6"/>
                    <a:pt x="130" y="6"/>
                    <a:pt x="130" y="6"/>
                  </a:cubicBezTo>
                  <a:cubicBezTo>
                    <a:pt x="44" y="6"/>
                    <a:pt x="44" y="6"/>
                    <a:pt x="44" y="6"/>
                  </a:cubicBezTo>
                  <a:cubicBezTo>
                    <a:pt x="44" y="14"/>
                    <a:pt x="44" y="14"/>
                    <a:pt x="44" y="14"/>
                  </a:cubicBezTo>
                  <a:cubicBezTo>
                    <a:pt x="44" y="19"/>
                    <a:pt x="39" y="24"/>
                    <a:pt x="34" y="24"/>
                  </a:cubicBezTo>
                  <a:cubicBezTo>
                    <a:pt x="28" y="24"/>
                    <a:pt x="24" y="19"/>
                    <a:pt x="24" y="14"/>
                  </a:cubicBezTo>
                  <a:cubicBezTo>
                    <a:pt x="24" y="6"/>
                    <a:pt x="24" y="6"/>
                    <a:pt x="24" y="6"/>
                  </a:cubicBezTo>
                  <a:lnTo>
                    <a:pt x="1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itchFamily="34" charset="0"/>
                <a:buNone/>
              </a:pPr>
              <a:endParaRPr lang="zh-CN" altLang="en-US" sz="800">
                <a:solidFill>
                  <a:schemeClr val="bg1"/>
                </a:solidFill>
                <a:latin typeface="Arial" pitchFamily="34" charset="0"/>
              </a:endParaRPr>
            </a:p>
          </p:txBody>
        </p:sp>
        <p:sp>
          <p:nvSpPr>
            <p:cNvPr id="78" name="Freeform 38"/>
            <p:cNvSpPr>
              <a:spLocks/>
            </p:cNvSpPr>
            <p:nvPr/>
          </p:nvSpPr>
          <p:spPr bwMode="auto">
            <a:xfrm>
              <a:off x="78" y="11"/>
              <a:ext cx="11" cy="12"/>
            </a:xfrm>
            <a:custGeom>
              <a:avLst/>
              <a:gdLst>
                <a:gd name="T0" fmla="*/ 10 w 20"/>
                <a:gd name="T1" fmla="*/ 21 h 21"/>
                <a:gd name="T2" fmla="*/ 0 w 20"/>
                <a:gd name="T3" fmla="*/ 11 h 21"/>
                <a:gd name="T4" fmla="*/ 0 w 20"/>
                <a:gd name="T5" fmla="*/ 0 h 21"/>
                <a:gd name="T6" fmla="*/ 6 w 20"/>
                <a:gd name="T7" fmla="*/ 0 h 21"/>
                <a:gd name="T8" fmla="*/ 6 w 20"/>
                <a:gd name="T9" fmla="*/ 11 h 21"/>
                <a:gd name="T10" fmla="*/ 10 w 20"/>
                <a:gd name="T11" fmla="*/ 15 h 21"/>
                <a:gd name="T12" fmla="*/ 14 w 20"/>
                <a:gd name="T13" fmla="*/ 11 h 21"/>
                <a:gd name="T14" fmla="*/ 14 w 20"/>
                <a:gd name="T15" fmla="*/ 0 h 21"/>
                <a:gd name="T16" fmla="*/ 20 w 20"/>
                <a:gd name="T17" fmla="*/ 0 h 21"/>
                <a:gd name="T18" fmla="*/ 20 w 20"/>
                <a:gd name="T19" fmla="*/ 11 h 21"/>
                <a:gd name="T20" fmla="*/ 10 w 20"/>
                <a:gd name="T21"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1">
                  <a:moveTo>
                    <a:pt x="10" y="21"/>
                  </a:moveTo>
                  <a:cubicBezTo>
                    <a:pt x="5" y="21"/>
                    <a:pt x="0" y="16"/>
                    <a:pt x="0" y="11"/>
                  </a:cubicBezTo>
                  <a:cubicBezTo>
                    <a:pt x="0" y="0"/>
                    <a:pt x="0" y="0"/>
                    <a:pt x="0" y="0"/>
                  </a:cubicBezTo>
                  <a:cubicBezTo>
                    <a:pt x="6" y="0"/>
                    <a:pt x="6" y="0"/>
                    <a:pt x="6" y="0"/>
                  </a:cubicBezTo>
                  <a:cubicBezTo>
                    <a:pt x="6" y="11"/>
                    <a:pt x="6" y="11"/>
                    <a:pt x="6" y="11"/>
                  </a:cubicBezTo>
                  <a:cubicBezTo>
                    <a:pt x="6" y="13"/>
                    <a:pt x="8" y="15"/>
                    <a:pt x="10" y="15"/>
                  </a:cubicBezTo>
                  <a:cubicBezTo>
                    <a:pt x="13" y="15"/>
                    <a:pt x="14" y="13"/>
                    <a:pt x="14" y="11"/>
                  </a:cubicBezTo>
                  <a:cubicBezTo>
                    <a:pt x="14" y="0"/>
                    <a:pt x="14" y="0"/>
                    <a:pt x="14" y="0"/>
                  </a:cubicBezTo>
                  <a:cubicBezTo>
                    <a:pt x="20" y="0"/>
                    <a:pt x="20" y="0"/>
                    <a:pt x="20" y="0"/>
                  </a:cubicBezTo>
                  <a:cubicBezTo>
                    <a:pt x="20" y="11"/>
                    <a:pt x="20" y="11"/>
                    <a:pt x="20" y="11"/>
                  </a:cubicBezTo>
                  <a:cubicBezTo>
                    <a:pt x="20" y="16"/>
                    <a:pt x="16" y="21"/>
                    <a:pt x="10"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fontAlgn="base">
                <a:spcBef>
                  <a:spcPct val="0"/>
                </a:spcBef>
                <a:spcAft>
                  <a:spcPct val="0"/>
                </a:spcAft>
                <a:buFont typeface="Arial" pitchFamily="34" charset="0"/>
                <a:buNone/>
              </a:pPr>
              <a:endParaRPr lang="zh-CN" altLang="en-US" sz="800">
                <a:solidFill>
                  <a:schemeClr val="bg1"/>
                </a:solidFill>
                <a:latin typeface="Arial" pitchFamily="34" charset="0"/>
              </a:endParaRPr>
            </a:p>
          </p:txBody>
        </p:sp>
        <p:sp>
          <p:nvSpPr>
            <p:cNvPr id="79" name="Rectangle 39"/>
            <p:cNvSpPr>
              <a:spLocks noChangeArrowheads="1"/>
            </p:cNvSpPr>
            <p:nvPr/>
          </p:nvSpPr>
          <p:spPr bwMode="auto">
            <a:xfrm>
              <a:off x="2" y="32"/>
              <a:ext cx="100" cy="4"/>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fontAlgn="base">
                <a:spcBef>
                  <a:spcPct val="0"/>
                </a:spcBef>
                <a:spcAft>
                  <a:spcPct val="0"/>
                </a:spcAft>
                <a:buFont typeface="Arial" pitchFamily="34" charset="0"/>
                <a:buNone/>
              </a:pPr>
              <a:endParaRPr lang="zh-CN" altLang="en-US" sz="800">
                <a:solidFill>
                  <a:schemeClr val="bg1"/>
                </a:solidFill>
                <a:latin typeface="Arial" pitchFamily="34" charset="0"/>
              </a:endParaRPr>
            </a:p>
          </p:txBody>
        </p:sp>
      </p:grpSp>
      <p:sp>
        <p:nvSpPr>
          <p:cNvPr id="43" name="Text Box 4"/>
          <p:cNvSpPr txBox="1">
            <a:spLocks noChangeArrowheads="1"/>
          </p:cNvSpPr>
          <p:nvPr/>
        </p:nvSpPr>
        <p:spPr bwMode="auto">
          <a:xfrm>
            <a:off x="3218112" y="287338"/>
            <a:ext cx="270619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en-US" altLang="zh-CN" sz="2800" b="1" dirty="0">
                <a:solidFill>
                  <a:schemeClr val="tx1">
                    <a:lumMod val="65000"/>
                    <a:lumOff val="35000"/>
                  </a:schemeClr>
                </a:solidFill>
                <a:latin typeface="微软雅黑" pitchFamily="34" charset="-122"/>
                <a:ea typeface="微软雅黑" pitchFamily="34" charset="-122"/>
              </a:rPr>
              <a:t>URL</a:t>
            </a:r>
            <a:r>
              <a:rPr lang="zh-CN" altLang="en-US" sz="2800" b="1" dirty="0">
                <a:solidFill>
                  <a:schemeClr val="tx1">
                    <a:lumMod val="65000"/>
                    <a:lumOff val="35000"/>
                  </a:schemeClr>
                </a:solidFill>
                <a:latin typeface="微软雅黑" pitchFamily="34" charset="-122"/>
                <a:ea typeface="微软雅黑" pitchFamily="34" charset="-122"/>
              </a:rPr>
              <a:t>获取与分析</a:t>
            </a:r>
            <a:endParaRPr lang="en-US" altLang="zh-CN" sz="2800" b="1" dirty="0">
              <a:solidFill>
                <a:schemeClr val="tx1">
                  <a:lumMod val="65000"/>
                  <a:lumOff val="35000"/>
                </a:schemeClr>
              </a:solidFill>
              <a:latin typeface="微软雅黑" pitchFamily="34" charset="-122"/>
              <a:ea typeface="微软雅黑" pitchFamily="34" charset="-122"/>
            </a:endParaRPr>
          </a:p>
        </p:txBody>
      </p:sp>
      <p:pic>
        <p:nvPicPr>
          <p:cNvPr id="6" name="图片 5"/>
          <p:cNvPicPr>
            <a:picLocks noChangeAspect="1"/>
          </p:cNvPicPr>
          <p:nvPr/>
        </p:nvPicPr>
        <p:blipFill>
          <a:blip r:embed="rId3"/>
          <a:stretch>
            <a:fillRect/>
          </a:stretch>
        </p:blipFill>
        <p:spPr>
          <a:xfrm>
            <a:off x="1187624" y="1274812"/>
            <a:ext cx="6286545" cy="1959860"/>
          </a:xfrm>
          <a:prstGeom prst="rect">
            <a:avLst/>
          </a:prstGeom>
        </p:spPr>
      </p:pic>
    </p:spTree>
    <p:extLst>
      <p:ext uri="{BB962C8B-B14F-4D97-AF65-F5344CB8AC3E}">
        <p14:creationId xmlns:p14="http://schemas.microsoft.com/office/powerpoint/2010/main" val="2652359434"/>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81000">
                                          <p:cBhvr additive="base">
                                            <p:cTn id="7" dur="1000" fill="hold"/>
                                            <p:tgtEl>
                                              <p:spTgt spid="43"/>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14:presetBounceEnd="66667">
                                      <p:stCondLst>
                                        <p:cond delay="1000"/>
                                      </p:stCondLst>
                                      <p:childTnLst>
                                        <p:set>
                                          <p:cBhvr>
                                            <p:cTn id="10" dur="1" fill="hold">
                                              <p:stCondLst>
                                                <p:cond delay="0"/>
                                              </p:stCondLst>
                                            </p:cTn>
                                            <p:tgtEl>
                                              <p:spTgt spid="2"/>
                                            </p:tgtEl>
                                            <p:attrNameLst>
                                              <p:attrName>style.visibility</p:attrName>
                                            </p:attrNameLst>
                                          </p:cBhvr>
                                          <p:to>
                                            <p:strVal val="visible"/>
                                          </p:to>
                                        </p:set>
                                        <p:anim calcmode="lin" valueType="num" p14:bounceEnd="66667">
                                          <p:cBhvr additive="base">
                                            <p:cTn id="11" dur="600" fill="hold"/>
                                            <p:tgtEl>
                                              <p:spTgt spid="2"/>
                                            </p:tgtEl>
                                            <p:attrNameLst>
                                              <p:attrName>ppt_x</p:attrName>
                                            </p:attrNameLst>
                                          </p:cBhvr>
                                          <p:tavLst>
                                            <p:tav tm="0">
                                              <p:val>
                                                <p:strVal val="1+#ppt_w/2"/>
                                              </p:val>
                                            </p:tav>
                                            <p:tav tm="100000">
                                              <p:val>
                                                <p:strVal val="#ppt_x"/>
                                              </p:val>
                                            </p:tav>
                                          </p:tavLst>
                                        </p:anim>
                                        <p:anim calcmode="lin" valueType="num" p14:bounceEnd="66667">
                                          <p:cBhvr additive="base">
                                            <p:cTn id="12" dur="6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14:presetBounceEnd="66667">
                                      <p:stCondLst>
                                        <p:cond delay="1000"/>
                                      </p:stCondLst>
                                      <p:childTnLst>
                                        <p:set>
                                          <p:cBhvr>
                                            <p:cTn id="14" dur="1" fill="hold">
                                              <p:stCondLst>
                                                <p:cond delay="0"/>
                                              </p:stCondLst>
                                            </p:cTn>
                                            <p:tgtEl>
                                              <p:spTgt spid="74"/>
                                            </p:tgtEl>
                                            <p:attrNameLst>
                                              <p:attrName>style.visibility</p:attrName>
                                            </p:attrNameLst>
                                          </p:cBhvr>
                                          <p:to>
                                            <p:strVal val="visible"/>
                                          </p:to>
                                        </p:set>
                                        <p:anim calcmode="lin" valueType="num" p14:bounceEnd="66667">
                                          <p:cBhvr additive="base">
                                            <p:cTn id="15" dur="600" fill="hold"/>
                                            <p:tgtEl>
                                              <p:spTgt spid="74"/>
                                            </p:tgtEl>
                                            <p:attrNameLst>
                                              <p:attrName>ppt_x</p:attrName>
                                            </p:attrNameLst>
                                          </p:cBhvr>
                                          <p:tavLst>
                                            <p:tav tm="0">
                                              <p:val>
                                                <p:strVal val="1+#ppt_w/2"/>
                                              </p:val>
                                            </p:tav>
                                            <p:tav tm="100000">
                                              <p:val>
                                                <p:strVal val="#ppt_x"/>
                                              </p:val>
                                            </p:tav>
                                          </p:tavLst>
                                        </p:anim>
                                        <p:anim calcmode="lin" valueType="num" p14:bounceEnd="66667">
                                          <p:cBhvr additive="base">
                                            <p:cTn id="16" dur="600" fill="hold"/>
                                            <p:tgtEl>
                                              <p:spTgt spid="7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14:presetBounceEnd="66667">
                                      <p:stCondLst>
                                        <p:cond delay="1000"/>
                                      </p:stCondLst>
                                      <p:childTnLst>
                                        <p:set>
                                          <p:cBhvr>
                                            <p:cTn id="18" dur="1" fill="hold">
                                              <p:stCondLst>
                                                <p:cond delay="0"/>
                                              </p:stCondLst>
                                            </p:cTn>
                                            <p:tgtEl>
                                              <p:spTgt spid="59"/>
                                            </p:tgtEl>
                                            <p:attrNameLst>
                                              <p:attrName>style.visibility</p:attrName>
                                            </p:attrNameLst>
                                          </p:cBhvr>
                                          <p:to>
                                            <p:strVal val="visible"/>
                                          </p:to>
                                        </p:set>
                                        <p:anim calcmode="lin" valueType="num" p14:bounceEnd="66667">
                                          <p:cBhvr additive="base">
                                            <p:cTn id="19" dur="600" fill="hold"/>
                                            <p:tgtEl>
                                              <p:spTgt spid="59"/>
                                            </p:tgtEl>
                                            <p:attrNameLst>
                                              <p:attrName>ppt_x</p:attrName>
                                            </p:attrNameLst>
                                          </p:cBhvr>
                                          <p:tavLst>
                                            <p:tav tm="0">
                                              <p:val>
                                                <p:strVal val="1+#ppt_w/2"/>
                                              </p:val>
                                            </p:tav>
                                            <p:tav tm="100000">
                                              <p:val>
                                                <p:strVal val="#ppt_x"/>
                                              </p:val>
                                            </p:tav>
                                          </p:tavLst>
                                        </p:anim>
                                        <p:anim calcmode="lin" valueType="num" p14:bounceEnd="66667">
                                          <p:cBhvr additive="base">
                                            <p:cTn id="20" dur="600" fill="hold"/>
                                            <p:tgtEl>
                                              <p:spTgt spid="5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14:presetBounceEnd="66667">
                                      <p:stCondLst>
                                        <p:cond delay="1000"/>
                                      </p:stCondLst>
                                      <p:childTnLst>
                                        <p:set>
                                          <p:cBhvr>
                                            <p:cTn id="22" dur="1" fill="hold">
                                              <p:stCondLst>
                                                <p:cond delay="0"/>
                                              </p:stCondLst>
                                            </p:cTn>
                                            <p:tgtEl>
                                              <p:spTgt spid="52"/>
                                            </p:tgtEl>
                                            <p:attrNameLst>
                                              <p:attrName>style.visibility</p:attrName>
                                            </p:attrNameLst>
                                          </p:cBhvr>
                                          <p:to>
                                            <p:strVal val="visible"/>
                                          </p:to>
                                        </p:set>
                                        <p:anim calcmode="lin" valueType="num" p14:bounceEnd="66667">
                                          <p:cBhvr additive="base">
                                            <p:cTn id="23" dur="600" fill="hold"/>
                                            <p:tgtEl>
                                              <p:spTgt spid="52"/>
                                            </p:tgtEl>
                                            <p:attrNameLst>
                                              <p:attrName>ppt_x</p:attrName>
                                            </p:attrNameLst>
                                          </p:cBhvr>
                                          <p:tavLst>
                                            <p:tav tm="0">
                                              <p:val>
                                                <p:strVal val="0-#ppt_w/2"/>
                                              </p:val>
                                            </p:tav>
                                            <p:tav tm="100000">
                                              <p:val>
                                                <p:strVal val="#ppt_x"/>
                                              </p:val>
                                            </p:tav>
                                          </p:tavLst>
                                        </p:anim>
                                        <p:anim calcmode="lin" valueType="num" p14:bounceEnd="66667">
                                          <p:cBhvr additive="base">
                                            <p:cTn id="24" dur="6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2" fill="hold" nodeType="withEffect">
                                      <p:stCondLst>
                                        <p:cond delay="10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1000"/>
                                      </p:stCondLst>
                                      <p:childTnLst>
                                        <p:set>
                                          <p:cBhvr>
                                            <p:cTn id="14" dur="1" fill="hold">
                                              <p:stCondLst>
                                                <p:cond delay="0"/>
                                              </p:stCondLst>
                                            </p:cTn>
                                            <p:tgtEl>
                                              <p:spTgt spid="74"/>
                                            </p:tgtEl>
                                            <p:attrNameLst>
                                              <p:attrName>style.visibility</p:attrName>
                                            </p:attrNameLst>
                                          </p:cBhvr>
                                          <p:to>
                                            <p:strVal val="visible"/>
                                          </p:to>
                                        </p:set>
                                        <p:anim calcmode="lin" valueType="num">
                                          <p:cBhvr additive="base">
                                            <p:cTn id="15" dur="600" fill="hold"/>
                                            <p:tgtEl>
                                              <p:spTgt spid="74"/>
                                            </p:tgtEl>
                                            <p:attrNameLst>
                                              <p:attrName>ppt_x</p:attrName>
                                            </p:attrNameLst>
                                          </p:cBhvr>
                                          <p:tavLst>
                                            <p:tav tm="0">
                                              <p:val>
                                                <p:strVal val="1+#ppt_w/2"/>
                                              </p:val>
                                            </p:tav>
                                            <p:tav tm="100000">
                                              <p:val>
                                                <p:strVal val="#ppt_x"/>
                                              </p:val>
                                            </p:tav>
                                          </p:tavLst>
                                        </p:anim>
                                        <p:anim calcmode="lin" valueType="num">
                                          <p:cBhvr additive="base">
                                            <p:cTn id="16" dur="600" fill="hold"/>
                                            <p:tgtEl>
                                              <p:spTgt spid="7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1000"/>
                                      </p:stCondLst>
                                      <p:childTnLst>
                                        <p:set>
                                          <p:cBhvr>
                                            <p:cTn id="18" dur="1" fill="hold">
                                              <p:stCondLst>
                                                <p:cond delay="0"/>
                                              </p:stCondLst>
                                            </p:cTn>
                                            <p:tgtEl>
                                              <p:spTgt spid="59"/>
                                            </p:tgtEl>
                                            <p:attrNameLst>
                                              <p:attrName>style.visibility</p:attrName>
                                            </p:attrNameLst>
                                          </p:cBhvr>
                                          <p:to>
                                            <p:strVal val="visible"/>
                                          </p:to>
                                        </p:set>
                                        <p:anim calcmode="lin" valueType="num">
                                          <p:cBhvr additive="base">
                                            <p:cTn id="19" dur="600" fill="hold"/>
                                            <p:tgtEl>
                                              <p:spTgt spid="59"/>
                                            </p:tgtEl>
                                            <p:attrNameLst>
                                              <p:attrName>ppt_x</p:attrName>
                                            </p:attrNameLst>
                                          </p:cBhvr>
                                          <p:tavLst>
                                            <p:tav tm="0">
                                              <p:val>
                                                <p:strVal val="1+#ppt_w/2"/>
                                              </p:val>
                                            </p:tav>
                                            <p:tav tm="100000">
                                              <p:val>
                                                <p:strVal val="#ppt_x"/>
                                              </p:val>
                                            </p:tav>
                                          </p:tavLst>
                                        </p:anim>
                                        <p:anim calcmode="lin" valueType="num">
                                          <p:cBhvr additive="base">
                                            <p:cTn id="20" dur="600" fill="hold"/>
                                            <p:tgtEl>
                                              <p:spTgt spid="59"/>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1000"/>
                                      </p:stCondLst>
                                      <p:childTnLst>
                                        <p:set>
                                          <p:cBhvr>
                                            <p:cTn id="22" dur="1" fill="hold">
                                              <p:stCondLst>
                                                <p:cond delay="0"/>
                                              </p:stCondLst>
                                            </p:cTn>
                                            <p:tgtEl>
                                              <p:spTgt spid="52"/>
                                            </p:tgtEl>
                                            <p:attrNameLst>
                                              <p:attrName>style.visibility</p:attrName>
                                            </p:attrNameLst>
                                          </p:cBhvr>
                                          <p:to>
                                            <p:strVal val="visible"/>
                                          </p:to>
                                        </p:set>
                                        <p:anim calcmode="lin" valueType="num">
                                          <p:cBhvr additive="base">
                                            <p:cTn id="23" dur="600" fill="hold"/>
                                            <p:tgtEl>
                                              <p:spTgt spid="52"/>
                                            </p:tgtEl>
                                            <p:attrNameLst>
                                              <p:attrName>ppt_x</p:attrName>
                                            </p:attrNameLst>
                                          </p:cBhvr>
                                          <p:tavLst>
                                            <p:tav tm="0">
                                              <p:val>
                                                <p:strVal val="0-#ppt_w/2"/>
                                              </p:val>
                                            </p:tav>
                                            <p:tav tm="100000">
                                              <p:val>
                                                <p:strVal val="#ppt_x"/>
                                              </p:val>
                                            </p:tav>
                                          </p:tavLst>
                                        </p:anim>
                                        <p:anim calcmode="lin" valueType="num">
                                          <p:cBhvr additive="base">
                                            <p:cTn id="24" dur="600" fill="hold"/>
                                            <p:tgtEl>
                                              <p:spTgt spid="5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P spid="59" grpId="0"/>
          <p:bldP spid="4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圆角矩形 35"/>
          <p:cNvSpPr/>
          <p:nvPr/>
        </p:nvSpPr>
        <p:spPr>
          <a:xfrm>
            <a:off x="3993022" y="3120575"/>
            <a:ext cx="1190253" cy="245629"/>
          </a:xfrm>
          <a:prstGeom prst="roundRect">
            <a:avLst>
              <a:gd name="adj" fmla="val 50000"/>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32" name="Rectangle 31"/>
          <p:cNvSpPr>
            <a:spLocks noChangeArrowheads="1"/>
          </p:cNvSpPr>
          <p:nvPr/>
        </p:nvSpPr>
        <p:spPr bwMode="auto">
          <a:xfrm>
            <a:off x="4211960" y="3102987"/>
            <a:ext cx="1440160" cy="276999"/>
          </a:xfrm>
          <a:prstGeom prst="rect">
            <a:avLst/>
          </a:prstGeom>
          <a:noFill/>
          <a:ln>
            <a:noFill/>
          </a:ln>
          <a:effectLst/>
        </p:spPr>
        <p:txBody>
          <a:bodyPr wrap="square">
            <a:spAutoFit/>
          </a:bodyPr>
          <a:lstStyle/>
          <a:p>
            <a:r>
              <a:rPr lang="zh-CN" altLang="en-US" sz="1200" dirty="0">
                <a:solidFill>
                  <a:schemeClr val="bg1"/>
                </a:solidFill>
              </a:rPr>
              <a:t>相应处理</a:t>
            </a:r>
            <a:endParaRPr lang="zh-CN" altLang="zh-CN" sz="1200" dirty="0">
              <a:solidFill>
                <a:schemeClr val="bg1"/>
              </a:solidFill>
            </a:endParaRPr>
          </a:p>
        </p:txBody>
      </p:sp>
      <p:sp>
        <p:nvSpPr>
          <p:cNvPr id="37" name="Text Box 4"/>
          <p:cNvSpPr txBox="1">
            <a:spLocks noChangeArrowheads="1"/>
          </p:cNvSpPr>
          <p:nvPr/>
        </p:nvSpPr>
        <p:spPr bwMode="auto">
          <a:xfrm>
            <a:off x="2863047" y="287338"/>
            <a:ext cx="34163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2800" b="1" dirty="0">
                <a:solidFill>
                  <a:schemeClr val="tx1">
                    <a:lumMod val="65000"/>
                    <a:lumOff val="35000"/>
                  </a:schemeClr>
                </a:solidFill>
                <a:latin typeface="微软雅黑" pitchFamily="34" charset="-122"/>
                <a:ea typeface="微软雅黑" pitchFamily="34" charset="-122"/>
              </a:rPr>
              <a:t>获取与解析页面数据</a:t>
            </a:r>
            <a:endParaRPr lang="en-US" altLang="zh-CN" sz="2800" b="1" dirty="0">
              <a:solidFill>
                <a:schemeClr val="tx1">
                  <a:lumMod val="65000"/>
                  <a:lumOff val="35000"/>
                </a:schemeClr>
              </a:solidFill>
              <a:latin typeface="微软雅黑" pitchFamily="34" charset="-122"/>
              <a:ea typeface="微软雅黑" pitchFamily="34" charset="-122"/>
            </a:endParaRPr>
          </a:p>
        </p:txBody>
      </p:sp>
      <p:pic>
        <p:nvPicPr>
          <p:cNvPr id="11" name="图片 10"/>
          <p:cNvPicPr>
            <a:picLocks noChangeAspect="1"/>
          </p:cNvPicPr>
          <p:nvPr/>
        </p:nvPicPr>
        <p:blipFill>
          <a:blip r:embed="rId3"/>
          <a:stretch>
            <a:fillRect/>
          </a:stretch>
        </p:blipFill>
        <p:spPr>
          <a:xfrm>
            <a:off x="1366851" y="3660725"/>
            <a:ext cx="6408712" cy="577656"/>
          </a:xfrm>
          <a:prstGeom prst="rect">
            <a:avLst/>
          </a:prstGeom>
        </p:spPr>
      </p:pic>
      <p:pic>
        <p:nvPicPr>
          <p:cNvPr id="12" name="图片 11"/>
          <p:cNvPicPr>
            <a:picLocks noChangeAspect="1"/>
          </p:cNvPicPr>
          <p:nvPr/>
        </p:nvPicPr>
        <p:blipFill>
          <a:blip r:embed="rId4"/>
          <a:stretch>
            <a:fillRect/>
          </a:stretch>
        </p:blipFill>
        <p:spPr>
          <a:xfrm>
            <a:off x="634478" y="1474012"/>
            <a:ext cx="7873458" cy="1379695"/>
          </a:xfrm>
          <a:prstGeom prst="rect">
            <a:avLst/>
          </a:prstGeom>
        </p:spPr>
      </p:pic>
      <p:sp>
        <p:nvSpPr>
          <p:cNvPr id="44" name="矩形 43"/>
          <p:cNvSpPr/>
          <p:nvPr/>
        </p:nvSpPr>
        <p:spPr>
          <a:xfrm>
            <a:off x="539552" y="1490836"/>
            <a:ext cx="1656184" cy="88832"/>
          </a:xfrm>
          <a:prstGeom prst="rect">
            <a:avLst/>
          </a:prstGeom>
          <a:noFill/>
          <a:ln w="12700">
            <a:solidFill>
              <a:srgbClr val="FF0000"/>
            </a:solid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46" name="直接箭头连接符 45"/>
          <p:cNvCxnSpPr/>
          <p:nvPr/>
        </p:nvCxnSpPr>
        <p:spPr>
          <a:xfrm flipH="1">
            <a:off x="1691680" y="1097869"/>
            <a:ext cx="432048" cy="37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文本框 46"/>
          <p:cNvSpPr txBox="1"/>
          <p:nvPr/>
        </p:nvSpPr>
        <p:spPr>
          <a:xfrm>
            <a:off x="1763688" y="865285"/>
            <a:ext cx="1171367" cy="276999"/>
          </a:xfrm>
          <a:prstGeom prst="rect">
            <a:avLst/>
          </a:prstGeom>
          <a:noFill/>
        </p:spPr>
        <p:txBody>
          <a:bodyPr wrap="square" rtlCol="0">
            <a:spAutoFit/>
          </a:bodyPr>
          <a:lstStyle/>
          <a:p>
            <a:r>
              <a:rPr lang="zh-CN" altLang="en-US" sz="1200" dirty="0">
                <a:solidFill>
                  <a:srgbClr val="FF0000"/>
                </a:solidFill>
              </a:rPr>
              <a:t>多余部分</a:t>
            </a:r>
          </a:p>
        </p:txBody>
      </p:sp>
      <p:sp>
        <p:nvSpPr>
          <p:cNvPr id="48" name="矩形 47"/>
          <p:cNvSpPr/>
          <p:nvPr/>
        </p:nvSpPr>
        <p:spPr>
          <a:xfrm>
            <a:off x="4788024" y="1474012"/>
            <a:ext cx="504056" cy="105656"/>
          </a:xfrm>
          <a:prstGeom prst="rect">
            <a:avLst/>
          </a:prstGeom>
          <a:noFill/>
          <a:ln w="12700">
            <a:solidFill>
              <a:srgbClr val="FF0000"/>
            </a:solid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50" name="直接箭头连接符 49"/>
          <p:cNvCxnSpPr/>
          <p:nvPr/>
        </p:nvCxnSpPr>
        <p:spPr>
          <a:xfrm>
            <a:off x="4571207" y="1142284"/>
            <a:ext cx="395857" cy="3317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文本框 50"/>
          <p:cNvSpPr txBox="1"/>
          <p:nvPr/>
        </p:nvSpPr>
        <p:spPr>
          <a:xfrm>
            <a:off x="3959139" y="865285"/>
            <a:ext cx="1224136" cy="276999"/>
          </a:xfrm>
          <a:prstGeom prst="rect">
            <a:avLst/>
          </a:prstGeom>
          <a:noFill/>
        </p:spPr>
        <p:txBody>
          <a:bodyPr wrap="square" rtlCol="0">
            <a:spAutoFit/>
          </a:bodyPr>
          <a:lstStyle/>
          <a:p>
            <a:r>
              <a:rPr lang="zh-CN" altLang="en-US" sz="1200" dirty="0">
                <a:solidFill>
                  <a:srgbClr val="FF0000"/>
                </a:solidFill>
              </a:rPr>
              <a:t>数据总页面数</a:t>
            </a:r>
          </a:p>
        </p:txBody>
      </p:sp>
      <p:sp>
        <p:nvSpPr>
          <p:cNvPr id="54" name="下箭头 53"/>
          <p:cNvSpPr/>
          <p:nvPr/>
        </p:nvSpPr>
        <p:spPr>
          <a:xfrm>
            <a:off x="4571207" y="2865091"/>
            <a:ext cx="124954" cy="246055"/>
          </a:xfrm>
          <a:prstGeom prst="downArrow">
            <a:avLst/>
          </a:prstGeom>
          <a:solidFill>
            <a:schemeClr val="accent6">
              <a:lumMod val="75000"/>
            </a:schemeClr>
          </a:solidFill>
          <a:ln w="12700">
            <a:no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5" name="下箭头 54"/>
          <p:cNvSpPr/>
          <p:nvPr/>
        </p:nvSpPr>
        <p:spPr>
          <a:xfrm>
            <a:off x="4566626" y="3398984"/>
            <a:ext cx="124954" cy="246055"/>
          </a:xfrm>
          <a:prstGeom prst="downArrow">
            <a:avLst/>
          </a:prstGeom>
          <a:solidFill>
            <a:schemeClr val="accent6">
              <a:lumMod val="75000"/>
            </a:schemeClr>
          </a:solidFill>
          <a:ln w="12700">
            <a:no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59" name="直接箭头连接符 58"/>
          <p:cNvCxnSpPr/>
          <p:nvPr/>
        </p:nvCxnSpPr>
        <p:spPr>
          <a:xfrm flipH="1">
            <a:off x="6732240" y="1097869"/>
            <a:ext cx="504056" cy="376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6732240" y="826619"/>
            <a:ext cx="1542725" cy="276999"/>
          </a:xfrm>
          <a:prstGeom prst="rect">
            <a:avLst/>
          </a:prstGeom>
          <a:noFill/>
        </p:spPr>
        <p:txBody>
          <a:bodyPr wrap="square" rtlCol="0">
            <a:spAutoFit/>
          </a:bodyPr>
          <a:lstStyle/>
          <a:p>
            <a:r>
              <a:rPr lang="en-US" altLang="zh-CN" sz="1200" dirty="0" err="1">
                <a:solidFill>
                  <a:srgbClr val="FF0000"/>
                </a:solidFill>
              </a:rPr>
              <a:t>Json</a:t>
            </a:r>
            <a:r>
              <a:rPr lang="zh-CN" altLang="en-US" sz="1200" dirty="0">
                <a:solidFill>
                  <a:srgbClr val="FF0000"/>
                </a:solidFill>
              </a:rPr>
              <a:t>类型数据</a:t>
            </a:r>
          </a:p>
        </p:txBody>
      </p:sp>
      <p:cxnSp>
        <p:nvCxnSpPr>
          <p:cNvPr id="64" name="直接箭头连接符 63"/>
          <p:cNvCxnSpPr/>
          <p:nvPr/>
        </p:nvCxnSpPr>
        <p:spPr>
          <a:xfrm flipH="1" flipV="1">
            <a:off x="6156176" y="3795092"/>
            <a:ext cx="288032" cy="57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5940152" y="4347308"/>
            <a:ext cx="1944216" cy="276999"/>
          </a:xfrm>
          <a:prstGeom prst="rect">
            <a:avLst/>
          </a:prstGeom>
          <a:noFill/>
        </p:spPr>
        <p:txBody>
          <a:bodyPr wrap="square" rtlCol="0">
            <a:spAutoFit/>
          </a:bodyPr>
          <a:lstStyle/>
          <a:p>
            <a:r>
              <a:rPr lang="zh-CN" altLang="en-US" sz="1200" dirty="0">
                <a:solidFill>
                  <a:srgbClr val="FF0000"/>
                </a:solidFill>
              </a:rPr>
              <a:t>裁去多余部分</a:t>
            </a:r>
          </a:p>
        </p:txBody>
      </p:sp>
      <p:cxnSp>
        <p:nvCxnSpPr>
          <p:cNvPr id="67" name="直接箭头连接符 66"/>
          <p:cNvCxnSpPr/>
          <p:nvPr/>
        </p:nvCxnSpPr>
        <p:spPr>
          <a:xfrm flipH="1" flipV="1">
            <a:off x="3039674" y="4097439"/>
            <a:ext cx="360040" cy="4026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3023828" y="4481080"/>
            <a:ext cx="1368152" cy="276999"/>
          </a:xfrm>
          <a:prstGeom prst="rect">
            <a:avLst/>
          </a:prstGeom>
          <a:noFill/>
        </p:spPr>
        <p:txBody>
          <a:bodyPr wrap="square" rtlCol="0">
            <a:spAutoFit/>
          </a:bodyPr>
          <a:lstStyle/>
          <a:p>
            <a:r>
              <a:rPr lang="zh-CN" altLang="en-US" sz="1200" dirty="0">
                <a:solidFill>
                  <a:srgbClr val="FF0000"/>
                </a:solidFill>
              </a:rPr>
              <a:t>获取总页数</a:t>
            </a:r>
          </a:p>
        </p:txBody>
      </p:sp>
    </p:spTree>
    <p:extLst>
      <p:ext uri="{BB962C8B-B14F-4D97-AF65-F5344CB8AC3E}">
        <p14:creationId xmlns:p14="http://schemas.microsoft.com/office/powerpoint/2010/main" val="235947204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81000">
                                          <p:cBhvr additive="base">
                                            <p:cTn id="7" dur="1000" fill="hold"/>
                                            <p:tgtEl>
                                              <p:spTgt spid="37"/>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2" grpId="0"/>
          <p:bldP spid="37" grpId="0"/>
          <p:bldP spid="54" grpId="0" animBg="1"/>
          <p:bldP spid="55" grpId="0" animBg="1"/>
          <p:bldP spid="65" grpId="0"/>
          <p:bldP spid="6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0" presetClass="entr" presetSubtype="0" fill="hold" nodeType="withEffect">
                                      <p:stCondLst>
                                        <p:cond delay="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10" presetClass="entr" presetSubtype="0" fill="hold" nodeType="withEffect">
                                      <p:stCondLst>
                                        <p:cond delay="0"/>
                                      </p:stCondLst>
                                      <p:childTnLst>
                                        <p:set>
                                          <p:cBhvr>
                                            <p:cTn id="24" dur="1" fill="hold">
                                              <p:stCondLst>
                                                <p:cond delay="0"/>
                                              </p:stCondLst>
                                            </p:cTn>
                                            <p:tgtEl>
                                              <p:spTgt spid="64"/>
                                            </p:tgtEl>
                                            <p:attrNameLst>
                                              <p:attrName>style.visibility</p:attrName>
                                            </p:attrNameLst>
                                          </p:cBhvr>
                                          <p:to>
                                            <p:strVal val="visible"/>
                                          </p:to>
                                        </p:set>
                                        <p:animEffect transition="in" filter="fade">
                                          <p:cBhvr>
                                            <p:cTn id="25" dur="500"/>
                                            <p:tgtEl>
                                              <p:spTgt spid="64"/>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65"/>
                                            </p:tgtEl>
                                            <p:attrNameLst>
                                              <p:attrName>style.visibility</p:attrName>
                                            </p:attrNameLst>
                                          </p:cBhvr>
                                          <p:to>
                                            <p:strVal val="visible"/>
                                          </p:to>
                                        </p:set>
                                      </p:childTnLst>
                                    </p:cTn>
                                  </p:par>
                                  <p:par>
                                    <p:cTn id="28" presetID="10" presetClass="entr" presetSubtype="0" fill="hold" grpId="0" nodeType="withEffect">
                                      <p:stCondLst>
                                        <p:cond delay="0"/>
                                      </p:stCondLst>
                                      <p:childTnLst>
                                        <p:set>
                                          <p:cBhvr>
                                            <p:cTn id="29" dur="1" fill="hold">
                                              <p:stCondLst>
                                                <p:cond delay="0"/>
                                              </p:stCondLst>
                                            </p:cTn>
                                            <p:tgtEl>
                                              <p:spTgt spid="68"/>
                                            </p:tgtEl>
                                            <p:attrNameLst>
                                              <p:attrName>style.visibility</p:attrName>
                                            </p:attrNameLst>
                                          </p:cBhvr>
                                          <p:to>
                                            <p:strVal val="visible"/>
                                          </p:to>
                                        </p:set>
                                        <p:animEffect transition="in" filter="fade">
                                          <p:cBhvr>
                                            <p:cTn id="30" dur="500"/>
                                            <p:tgtEl>
                                              <p:spTgt spid="6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2" grpId="0"/>
          <p:bldP spid="37" grpId="0"/>
          <p:bldP spid="54" grpId="0" animBg="1"/>
          <p:bldP spid="55" grpId="0" animBg="1"/>
          <p:bldP spid="65" grpId="0"/>
          <p:bldP spid="6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4"/>
          <p:cNvSpPr txBox="1">
            <a:spLocks noChangeArrowheads="1"/>
          </p:cNvSpPr>
          <p:nvPr/>
        </p:nvSpPr>
        <p:spPr bwMode="auto">
          <a:xfrm>
            <a:off x="3042583" y="287338"/>
            <a:ext cx="30572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2800" b="1" dirty="0">
                <a:solidFill>
                  <a:schemeClr val="tx1">
                    <a:lumMod val="65000"/>
                    <a:lumOff val="35000"/>
                  </a:schemeClr>
                </a:solidFill>
                <a:latin typeface="微软雅黑" pitchFamily="34" charset="-122"/>
                <a:ea typeface="微软雅黑" pitchFamily="34" charset="-122"/>
              </a:rPr>
              <a:t>协程爬取方法实现</a:t>
            </a:r>
            <a:endParaRPr lang="en-US" altLang="zh-CN" sz="2800" b="1" dirty="0">
              <a:solidFill>
                <a:schemeClr val="tx1">
                  <a:lumMod val="65000"/>
                  <a:lumOff val="35000"/>
                </a:schemeClr>
              </a:solidFill>
              <a:latin typeface="微软雅黑" pitchFamily="34" charset="-122"/>
              <a:ea typeface="微软雅黑" pitchFamily="34" charset="-122"/>
            </a:endParaRPr>
          </a:p>
        </p:txBody>
      </p:sp>
      <p:pic>
        <p:nvPicPr>
          <p:cNvPr id="11" name="图片 10"/>
          <p:cNvPicPr>
            <a:picLocks noChangeAspect="1"/>
          </p:cNvPicPr>
          <p:nvPr/>
        </p:nvPicPr>
        <p:blipFill>
          <a:blip r:embed="rId3"/>
          <a:stretch>
            <a:fillRect/>
          </a:stretch>
        </p:blipFill>
        <p:spPr>
          <a:xfrm>
            <a:off x="2446970" y="1058788"/>
            <a:ext cx="4248472" cy="892737"/>
          </a:xfrm>
          <a:prstGeom prst="rect">
            <a:avLst/>
          </a:prstGeom>
        </p:spPr>
      </p:pic>
      <p:cxnSp>
        <p:nvCxnSpPr>
          <p:cNvPr id="44" name="直接箭头连接符 43"/>
          <p:cNvCxnSpPr/>
          <p:nvPr/>
        </p:nvCxnSpPr>
        <p:spPr>
          <a:xfrm>
            <a:off x="1835696" y="1130796"/>
            <a:ext cx="57606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p:cNvSpPr txBox="1"/>
          <p:nvPr/>
        </p:nvSpPr>
        <p:spPr>
          <a:xfrm>
            <a:off x="792374" y="992296"/>
            <a:ext cx="1619386" cy="276999"/>
          </a:xfrm>
          <a:prstGeom prst="rect">
            <a:avLst/>
          </a:prstGeom>
          <a:noFill/>
        </p:spPr>
        <p:txBody>
          <a:bodyPr wrap="square" rtlCol="0">
            <a:spAutoFit/>
          </a:bodyPr>
          <a:lstStyle/>
          <a:p>
            <a:r>
              <a:rPr lang="zh-CN" altLang="en-US" sz="1200" dirty="0">
                <a:solidFill>
                  <a:srgbClr val="FF0000"/>
                </a:solidFill>
              </a:rPr>
              <a:t>创建任务列表</a:t>
            </a:r>
          </a:p>
        </p:txBody>
      </p:sp>
      <p:cxnSp>
        <p:nvCxnSpPr>
          <p:cNvPr id="47" name="直接箭头连接符 46"/>
          <p:cNvCxnSpPr/>
          <p:nvPr/>
        </p:nvCxnSpPr>
        <p:spPr>
          <a:xfrm>
            <a:off x="1744662" y="1634852"/>
            <a:ext cx="667098"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895105" y="1413459"/>
            <a:ext cx="1008112" cy="461665"/>
          </a:xfrm>
          <a:prstGeom prst="rect">
            <a:avLst/>
          </a:prstGeom>
          <a:noFill/>
        </p:spPr>
        <p:txBody>
          <a:bodyPr wrap="square" rtlCol="0">
            <a:spAutoFit/>
          </a:bodyPr>
          <a:lstStyle/>
          <a:p>
            <a:r>
              <a:rPr lang="zh-CN" altLang="en-US" sz="1200" dirty="0">
                <a:solidFill>
                  <a:srgbClr val="FF0000"/>
                </a:solidFill>
              </a:rPr>
              <a:t>协程执行爬取每页数据</a:t>
            </a:r>
          </a:p>
        </p:txBody>
      </p:sp>
      <p:sp>
        <p:nvSpPr>
          <p:cNvPr id="49" name="下箭头 48"/>
          <p:cNvSpPr/>
          <p:nvPr/>
        </p:nvSpPr>
        <p:spPr>
          <a:xfrm>
            <a:off x="5656164" y="1706860"/>
            <a:ext cx="216024" cy="816336"/>
          </a:xfrm>
          <a:prstGeom prst="downArrow">
            <a:avLst/>
          </a:prstGeom>
          <a:solidFill>
            <a:schemeClr val="accent1"/>
          </a:solidFill>
          <a:ln w="12700">
            <a:no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pic>
        <p:nvPicPr>
          <p:cNvPr id="50" name="图片 49"/>
          <p:cNvPicPr>
            <a:picLocks noChangeAspect="1"/>
          </p:cNvPicPr>
          <p:nvPr/>
        </p:nvPicPr>
        <p:blipFill rotWithShape="1">
          <a:blip r:embed="rId4"/>
          <a:srcRect b="15429"/>
          <a:stretch/>
        </p:blipFill>
        <p:spPr>
          <a:xfrm>
            <a:off x="2123728" y="2523197"/>
            <a:ext cx="4896544" cy="1703943"/>
          </a:xfrm>
          <a:prstGeom prst="rect">
            <a:avLst/>
          </a:prstGeom>
        </p:spPr>
      </p:pic>
      <p:grpSp>
        <p:nvGrpSpPr>
          <p:cNvPr id="54" name="组合 53"/>
          <p:cNvGrpSpPr/>
          <p:nvPr/>
        </p:nvGrpSpPr>
        <p:grpSpPr>
          <a:xfrm>
            <a:off x="4220544" y="1961452"/>
            <a:ext cx="1435621" cy="551816"/>
            <a:chOff x="4690418" y="3968115"/>
            <a:chExt cx="601662" cy="601662"/>
          </a:xfrm>
        </p:grpSpPr>
        <p:sp>
          <p:nvSpPr>
            <p:cNvPr id="55" name="Oval 6"/>
            <p:cNvSpPr>
              <a:spLocks noChangeArrowheads="1"/>
            </p:cNvSpPr>
            <p:nvPr/>
          </p:nvSpPr>
          <p:spPr bwMode="auto">
            <a:xfrm>
              <a:off x="4749353" y="4027050"/>
              <a:ext cx="483792" cy="483792"/>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6" name="Oval 6"/>
            <p:cNvSpPr>
              <a:spLocks noChangeArrowheads="1"/>
            </p:cNvSpPr>
            <p:nvPr/>
          </p:nvSpPr>
          <p:spPr bwMode="auto">
            <a:xfrm>
              <a:off x="4690418" y="3968115"/>
              <a:ext cx="601662" cy="601662"/>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7" name="文本框 56"/>
          <p:cNvSpPr txBox="1"/>
          <p:nvPr/>
        </p:nvSpPr>
        <p:spPr>
          <a:xfrm>
            <a:off x="4366477" y="2022563"/>
            <a:ext cx="1217353" cy="400110"/>
          </a:xfrm>
          <a:prstGeom prst="rect">
            <a:avLst/>
          </a:prstGeom>
          <a:noFill/>
        </p:spPr>
        <p:txBody>
          <a:bodyPr wrap="square" rtlCol="0">
            <a:spAutoFit/>
          </a:bodyPr>
          <a:lstStyle/>
          <a:p>
            <a:r>
              <a:rPr lang="en-US" altLang="zh-CN" sz="1000" dirty="0" err="1">
                <a:solidFill>
                  <a:schemeClr val="bg1"/>
                </a:solidFill>
              </a:rPr>
              <a:t>get_detail</a:t>
            </a:r>
            <a:r>
              <a:rPr lang="zh-CN" altLang="en-US" sz="1000" dirty="0">
                <a:solidFill>
                  <a:schemeClr val="bg1"/>
                </a:solidFill>
              </a:rPr>
              <a:t>方法获取每个页面详细信息</a:t>
            </a:r>
          </a:p>
        </p:txBody>
      </p:sp>
      <p:sp>
        <p:nvSpPr>
          <p:cNvPr id="58" name="矩形 57"/>
          <p:cNvSpPr/>
          <p:nvPr/>
        </p:nvSpPr>
        <p:spPr>
          <a:xfrm>
            <a:off x="2627784" y="3435052"/>
            <a:ext cx="2232248" cy="144016"/>
          </a:xfrm>
          <a:prstGeom prst="rect">
            <a:avLst/>
          </a:prstGeom>
          <a:noFill/>
          <a:ln w="12700">
            <a:solidFill>
              <a:srgbClr val="FF0000"/>
            </a:solid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60" name="直接箭头连接符 59"/>
          <p:cNvCxnSpPr/>
          <p:nvPr/>
        </p:nvCxnSpPr>
        <p:spPr>
          <a:xfrm>
            <a:off x="1903217" y="3530605"/>
            <a:ext cx="724567"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1" name="文本框 60"/>
          <p:cNvSpPr txBox="1"/>
          <p:nvPr/>
        </p:nvSpPr>
        <p:spPr>
          <a:xfrm>
            <a:off x="895105" y="3299772"/>
            <a:ext cx="1152128" cy="461665"/>
          </a:xfrm>
          <a:prstGeom prst="rect">
            <a:avLst/>
          </a:prstGeom>
          <a:noFill/>
        </p:spPr>
        <p:txBody>
          <a:bodyPr wrap="square" rtlCol="0">
            <a:spAutoFit/>
          </a:bodyPr>
          <a:lstStyle/>
          <a:p>
            <a:r>
              <a:rPr lang="en-US" altLang="zh-CN" sz="1200" dirty="0" err="1">
                <a:solidFill>
                  <a:srgbClr val="FF0000"/>
                </a:solidFill>
              </a:rPr>
              <a:t>Json</a:t>
            </a:r>
            <a:r>
              <a:rPr lang="zh-CN" altLang="en-US" sz="1200" dirty="0">
                <a:solidFill>
                  <a:srgbClr val="FF0000"/>
                </a:solidFill>
              </a:rPr>
              <a:t>语法获取结果数据列表</a:t>
            </a:r>
          </a:p>
        </p:txBody>
      </p:sp>
      <p:sp>
        <p:nvSpPr>
          <p:cNvPr id="62" name="矩形 61"/>
          <p:cNvSpPr/>
          <p:nvPr/>
        </p:nvSpPr>
        <p:spPr>
          <a:xfrm>
            <a:off x="2843808" y="3939108"/>
            <a:ext cx="1368152" cy="216024"/>
          </a:xfrm>
          <a:prstGeom prst="rect">
            <a:avLst/>
          </a:prstGeom>
          <a:noFill/>
          <a:ln w="12700">
            <a:solidFill>
              <a:srgbClr val="FF0000"/>
            </a:solid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64" name="直接箭头连接符 63"/>
          <p:cNvCxnSpPr/>
          <p:nvPr/>
        </p:nvCxnSpPr>
        <p:spPr>
          <a:xfrm>
            <a:off x="1903217" y="4011116"/>
            <a:ext cx="94059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p:cNvSpPr txBox="1"/>
          <p:nvPr/>
        </p:nvSpPr>
        <p:spPr>
          <a:xfrm>
            <a:off x="895105" y="3780283"/>
            <a:ext cx="1152128" cy="461665"/>
          </a:xfrm>
          <a:prstGeom prst="rect">
            <a:avLst/>
          </a:prstGeom>
          <a:noFill/>
        </p:spPr>
        <p:txBody>
          <a:bodyPr wrap="square" rtlCol="0">
            <a:spAutoFit/>
          </a:bodyPr>
          <a:lstStyle/>
          <a:p>
            <a:r>
              <a:rPr lang="zh-CN" altLang="en-US" sz="1200" dirty="0">
                <a:solidFill>
                  <a:srgbClr val="FF0000"/>
                </a:solidFill>
              </a:rPr>
              <a:t>将数据导出成</a:t>
            </a:r>
            <a:r>
              <a:rPr lang="en-US" altLang="zh-CN" sz="1200" dirty="0" err="1">
                <a:solidFill>
                  <a:srgbClr val="FF0000"/>
                </a:solidFill>
              </a:rPr>
              <a:t>dataframe</a:t>
            </a:r>
            <a:r>
              <a:rPr lang="zh-CN" altLang="en-US" sz="1200" dirty="0">
                <a:solidFill>
                  <a:srgbClr val="FF0000"/>
                </a:solidFill>
              </a:rPr>
              <a:t>格式</a:t>
            </a:r>
          </a:p>
        </p:txBody>
      </p:sp>
    </p:spTree>
    <p:extLst>
      <p:ext uri="{BB962C8B-B14F-4D97-AF65-F5344CB8AC3E}">
        <p14:creationId xmlns:p14="http://schemas.microsoft.com/office/powerpoint/2010/main" val="3033559712"/>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81000">
                                          <p:cBhvr additive="base">
                                            <p:cTn id="7" dur="1000" fill="hold"/>
                                            <p:tgtEl>
                                              <p:spTgt spid="4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ppt_x"/>
                                              </p:val>
                                            </p:tav>
                                            <p:tav tm="100000">
                                              <p:val>
                                                <p:strVal val="#ppt_x"/>
                                              </p:val>
                                            </p:tav>
                                          </p:tavLst>
                                        </p:anim>
                                        <p:anim calcmode="lin" valueType="num">
                                          <p:cBhvr additive="base">
                                            <p:cTn id="8"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4"/>
          <p:cNvSpPr txBox="1">
            <a:spLocks noChangeArrowheads="1"/>
          </p:cNvSpPr>
          <p:nvPr/>
        </p:nvSpPr>
        <p:spPr bwMode="auto">
          <a:xfrm>
            <a:off x="3760728" y="287338"/>
            <a:ext cx="162095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2800" b="1" dirty="0">
                <a:solidFill>
                  <a:schemeClr val="tx1">
                    <a:lumMod val="65000"/>
                    <a:lumOff val="35000"/>
                  </a:schemeClr>
                </a:solidFill>
                <a:latin typeface="微软雅黑" pitchFamily="34" charset="-122"/>
                <a:ea typeface="微软雅黑" pitchFamily="34" charset="-122"/>
              </a:rPr>
              <a:t>结果输出</a:t>
            </a:r>
            <a:endParaRPr lang="en-US" altLang="zh-CN" sz="2800" b="1" dirty="0">
              <a:solidFill>
                <a:schemeClr val="tx1">
                  <a:lumMod val="65000"/>
                  <a:lumOff val="35000"/>
                </a:schemeClr>
              </a:solidFill>
              <a:latin typeface="微软雅黑" pitchFamily="34" charset="-122"/>
              <a:ea typeface="微软雅黑" pitchFamily="34" charset="-122"/>
            </a:endParaRPr>
          </a:p>
        </p:txBody>
      </p:sp>
      <p:pic>
        <p:nvPicPr>
          <p:cNvPr id="10" name="图片 9"/>
          <p:cNvPicPr>
            <a:picLocks noChangeAspect="1"/>
          </p:cNvPicPr>
          <p:nvPr/>
        </p:nvPicPr>
        <p:blipFill>
          <a:blip r:embed="rId3"/>
          <a:stretch>
            <a:fillRect/>
          </a:stretch>
        </p:blipFill>
        <p:spPr>
          <a:xfrm>
            <a:off x="1907704" y="1130796"/>
            <a:ext cx="5820587" cy="514422"/>
          </a:xfrm>
          <a:prstGeom prst="rect">
            <a:avLst/>
          </a:prstGeom>
        </p:spPr>
      </p:pic>
      <p:cxnSp>
        <p:nvCxnSpPr>
          <p:cNvPr id="12" name="直接箭头连接符 11"/>
          <p:cNvCxnSpPr>
            <a:endCxn id="10" idx="1"/>
          </p:cNvCxnSpPr>
          <p:nvPr/>
        </p:nvCxnSpPr>
        <p:spPr>
          <a:xfrm>
            <a:off x="1259632" y="1388007"/>
            <a:ext cx="648072"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395536" y="1249507"/>
            <a:ext cx="1152128" cy="276999"/>
          </a:xfrm>
          <a:prstGeom prst="rect">
            <a:avLst/>
          </a:prstGeom>
          <a:noFill/>
        </p:spPr>
        <p:txBody>
          <a:bodyPr wrap="square" rtlCol="0">
            <a:spAutoFit/>
          </a:bodyPr>
          <a:lstStyle/>
          <a:p>
            <a:r>
              <a:rPr lang="zh-CN" altLang="en-US" sz="1200" dirty="0">
                <a:solidFill>
                  <a:srgbClr val="FF0000"/>
                </a:solidFill>
              </a:rPr>
              <a:t>运行协程</a:t>
            </a:r>
          </a:p>
        </p:txBody>
      </p:sp>
      <p:sp>
        <p:nvSpPr>
          <p:cNvPr id="14" name="下箭头 13"/>
          <p:cNvSpPr/>
          <p:nvPr/>
        </p:nvSpPr>
        <p:spPr>
          <a:xfrm>
            <a:off x="4463195" y="1672765"/>
            <a:ext cx="216024" cy="565698"/>
          </a:xfrm>
          <a:prstGeom prst="downArrow">
            <a:avLst/>
          </a:prstGeom>
          <a:solidFill>
            <a:schemeClr val="accent1"/>
          </a:solidFill>
          <a:ln w="12700">
            <a:no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pic>
        <p:nvPicPr>
          <p:cNvPr id="16" name="图片 15"/>
          <p:cNvPicPr>
            <a:picLocks noChangeAspect="1"/>
          </p:cNvPicPr>
          <p:nvPr/>
        </p:nvPicPr>
        <p:blipFill>
          <a:blip r:embed="rId4"/>
          <a:stretch>
            <a:fillRect/>
          </a:stretch>
        </p:blipFill>
        <p:spPr>
          <a:xfrm>
            <a:off x="1522900" y="2268405"/>
            <a:ext cx="6552728" cy="405544"/>
          </a:xfrm>
          <a:prstGeom prst="rect">
            <a:avLst/>
          </a:prstGeom>
        </p:spPr>
      </p:pic>
      <p:sp>
        <p:nvSpPr>
          <p:cNvPr id="21" name="文本框 20"/>
          <p:cNvSpPr txBox="1"/>
          <p:nvPr/>
        </p:nvSpPr>
        <p:spPr>
          <a:xfrm>
            <a:off x="270217" y="2240344"/>
            <a:ext cx="1013257" cy="461665"/>
          </a:xfrm>
          <a:prstGeom prst="rect">
            <a:avLst/>
          </a:prstGeom>
          <a:noFill/>
        </p:spPr>
        <p:txBody>
          <a:bodyPr wrap="square" rtlCol="0">
            <a:spAutoFit/>
          </a:bodyPr>
          <a:lstStyle/>
          <a:p>
            <a:r>
              <a:rPr lang="zh-CN" altLang="en-US" sz="1200" dirty="0">
                <a:solidFill>
                  <a:srgbClr val="FF0000"/>
                </a:solidFill>
              </a:rPr>
              <a:t>格式化数据并导出为</a:t>
            </a:r>
            <a:r>
              <a:rPr lang="en-US" altLang="zh-CN" sz="1200" dirty="0">
                <a:solidFill>
                  <a:srgbClr val="FF0000"/>
                </a:solidFill>
              </a:rPr>
              <a:t>csv</a:t>
            </a:r>
            <a:endParaRPr lang="zh-CN" altLang="en-US" sz="1200" dirty="0">
              <a:solidFill>
                <a:srgbClr val="FF0000"/>
              </a:solidFill>
            </a:endParaRPr>
          </a:p>
        </p:txBody>
      </p:sp>
      <p:cxnSp>
        <p:nvCxnSpPr>
          <p:cNvPr id="20" name="直接箭头连接符 19"/>
          <p:cNvCxnSpPr>
            <a:stCxn id="21" idx="3"/>
            <a:endCxn id="16" idx="1"/>
          </p:cNvCxnSpPr>
          <p:nvPr/>
        </p:nvCxnSpPr>
        <p:spPr>
          <a:xfrm>
            <a:off x="1283474" y="2471177"/>
            <a:ext cx="239426"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5"/>
          <a:stretch>
            <a:fillRect/>
          </a:stretch>
        </p:blipFill>
        <p:spPr>
          <a:xfrm>
            <a:off x="1973681" y="3297136"/>
            <a:ext cx="5688632" cy="1059562"/>
          </a:xfrm>
          <a:prstGeom prst="rect">
            <a:avLst/>
          </a:prstGeom>
        </p:spPr>
      </p:pic>
      <p:sp>
        <p:nvSpPr>
          <p:cNvPr id="29" name="下箭头 28"/>
          <p:cNvSpPr/>
          <p:nvPr/>
        </p:nvSpPr>
        <p:spPr>
          <a:xfrm>
            <a:off x="4463195" y="2702009"/>
            <a:ext cx="216024" cy="595127"/>
          </a:xfrm>
          <a:prstGeom prst="downArrow">
            <a:avLst/>
          </a:prstGeom>
          <a:solidFill>
            <a:schemeClr val="accent1"/>
          </a:solidFill>
          <a:ln w="12700">
            <a:noFill/>
          </a:ln>
          <a:effectLst>
            <a:outerShdw blurRad="254000" dist="190500" dir="3540000" sx="105000" sy="105000" algn="tl" rotWithShape="0">
              <a:srgbClr val="A44A00">
                <a:alpha val="2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cxnSp>
        <p:nvCxnSpPr>
          <p:cNvPr id="33" name="直接箭头连接符 32"/>
          <p:cNvCxnSpPr>
            <a:endCxn id="28" idx="1"/>
          </p:cNvCxnSpPr>
          <p:nvPr/>
        </p:nvCxnSpPr>
        <p:spPr>
          <a:xfrm>
            <a:off x="1522900" y="3826917"/>
            <a:ext cx="450781"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467544" y="3688417"/>
            <a:ext cx="1152128" cy="276999"/>
          </a:xfrm>
          <a:prstGeom prst="rect">
            <a:avLst/>
          </a:prstGeom>
          <a:noFill/>
        </p:spPr>
        <p:txBody>
          <a:bodyPr wrap="square" rtlCol="0">
            <a:spAutoFit/>
          </a:bodyPr>
          <a:lstStyle/>
          <a:p>
            <a:r>
              <a:rPr lang="zh-CN" altLang="en-US" sz="1200" dirty="0">
                <a:solidFill>
                  <a:srgbClr val="FF0000"/>
                </a:solidFill>
              </a:rPr>
              <a:t>部分数据展示</a:t>
            </a:r>
          </a:p>
        </p:txBody>
      </p:sp>
    </p:spTree>
    <p:extLst>
      <p:ext uri="{BB962C8B-B14F-4D97-AF65-F5344CB8AC3E}">
        <p14:creationId xmlns:p14="http://schemas.microsoft.com/office/powerpoint/2010/main" val="2145326424"/>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81000">
                                          <p:cBhvr additive="base">
                                            <p:cTn id="7" dur="1000" fill="hold"/>
                                            <p:tgtEl>
                                              <p:spTgt spid="40"/>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 name="椭圆 5">
            <a:extLst>
              <a:ext uri="{FF2B5EF4-FFF2-40B4-BE49-F238E27FC236}">
                <a16:creationId xmlns:a16="http://schemas.microsoft.com/office/drawing/2014/main" id="{4001D535-A899-144B-3187-0676BAE16557}"/>
              </a:ext>
            </a:extLst>
          </p:cNvPr>
          <p:cNvSpPr/>
          <p:nvPr/>
        </p:nvSpPr>
        <p:spPr>
          <a:xfrm>
            <a:off x="2383207" y="2157663"/>
            <a:ext cx="825000" cy="825000"/>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4220235" y="2198122"/>
            <a:ext cx="4566917" cy="1327286"/>
          </a:xfrm>
          <a:prstGeom prst="rect">
            <a:avLst/>
          </a:prstGeom>
        </p:spPr>
        <p:txBody>
          <a:bodyPr wrap="square" lIns="0">
            <a:spAutoFit/>
          </a:bodyPr>
          <a:lstStyle/>
          <a:p>
            <a:pPr fontAlgn="base">
              <a:lnSpc>
                <a:spcPct val="150000"/>
              </a:lnSpc>
              <a:spcBef>
                <a:spcPct val="0"/>
              </a:spcBef>
              <a:spcAft>
                <a:spcPct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使用</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scrapy</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框架爬取百度失信人名单，并且使用</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MySQL</a:t>
            </a: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实现持久化存储</a:t>
            </a:r>
            <a:r>
              <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刘博严、王中华</a:t>
            </a:r>
            <a:endParaRPr lang="en-US" altLang="zh-CN" sz="1600" dirty="0">
              <a:solidFill>
                <a:schemeClr val="tx1">
                  <a:lumMod val="65000"/>
                  <a:lumOff val="35000"/>
                </a:schemeClr>
              </a:solidFill>
              <a:latin typeface="+mn-ea"/>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TextBox 3">
            <a:extLst>
              <a:ext uri="{FF2B5EF4-FFF2-40B4-BE49-F238E27FC236}">
                <a16:creationId xmlns:a16="http://schemas.microsoft.com/office/drawing/2014/main" id="{55865659-FB8A-FEED-6663-C108EC4CBC0D}"/>
              </a:ext>
            </a:extLst>
          </p:cNvPr>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4</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072948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8333">
                                      <p:stCondLst>
                                        <p:cond delay="600"/>
                                      </p:stCondLst>
                                      <p:childTnLst>
                                        <p:set>
                                          <p:cBhvr>
                                            <p:cTn id="6" dur="1" fill="hold">
                                              <p:stCondLst>
                                                <p:cond delay="0"/>
                                              </p:stCondLst>
                                            </p:cTn>
                                            <p:tgtEl>
                                              <p:spTgt spid="19"/>
                                            </p:tgtEl>
                                            <p:attrNameLst>
                                              <p:attrName>style.visibility</p:attrName>
                                            </p:attrNameLst>
                                          </p:cBhvr>
                                          <p:to>
                                            <p:strVal val="visible"/>
                                          </p:to>
                                        </p:set>
                                        <p:anim calcmode="lin" valueType="num" p14:bounceEnd="58333">
                                          <p:cBhvr additive="base">
                                            <p:cTn id="7"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8" dur="6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300" fill="hold"/>
                                            <p:tgtEl>
                                              <p:spTgt spid="15"/>
                                            </p:tgtEl>
                                            <p:attrNameLst>
                                              <p:attrName>ppt_w</p:attrName>
                                            </p:attrNameLst>
                                          </p:cBhvr>
                                          <p:tavLst>
                                            <p:tav tm="0">
                                              <p:val>
                                                <p:fltVal val="0"/>
                                              </p:val>
                                            </p:tav>
                                            <p:tav tm="100000">
                                              <p:val>
                                                <p:strVal val="#ppt_w"/>
                                              </p:val>
                                            </p:tav>
                                          </p:tavLst>
                                        </p:anim>
                                        <p:anim calcmode="lin" valueType="num">
                                          <p:cBhvr>
                                            <p:cTn id="12" dur="300" fill="hold"/>
                                            <p:tgtEl>
                                              <p:spTgt spid="15"/>
                                            </p:tgtEl>
                                            <p:attrNameLst>
                                              <p:attrName>ppt_h</p:attrName>
                                            </p:attrNameLst>
                                          </p:cBhvr>
                                          <p:tavLst>
                                            <p:tav tm="0">
                                              <p:val>
                                                <p:fltVal val="0"/>
                                              </p:val>
                                            </p:tav>
                                            <p:tav tm="100000">
                                              <p:val>
                                                <p:strVal val="#ppt_h"/>
                                              </p:val>
                                            </p:tav>
                                          </p:tavLst>
                                        </p:anim>
                                        <p:animEffect transition="in" filter="fade">
                                          <p:cBhvr>
                                            <p:cTn id="13" dur="300"/>
                                            <p:tgtEl>
                                              <p:spTgt spid="15"/>
                                            </p:tgtEl>
                                          </p:cBhvr>
                                        </p:animEffect>
                                      </p:childTnLst>
                                    </p:cTn>
                                  </p:par>
                                  <p:par>
                                    <p:cTn id="14" presetID="6" presetClass="emph" presetSubtype="0" autoRev="1" fill="hold" grpId="1" nodeType="withEffect">
                                      <p:stCondLst>
                                        <p:cond delay="300"/>
                                      </p:stCondLst>
                                      <p:childTnLst>
                                        <p:animScale>
                                          <p:cBhvr>
                                            <p:cTn id="15" dur="150" fill="hold"/>
                                            <p:tgtEl>
                                              <p:spTgt spid="15"/>
                                            </p:tgtEl>
                                          </p:cBhvr>
                                          <p:by x="110000" y="110000"/>
                                        </p:animScale>
                                      </p:childTnLst>
                                    </p:cTn>
                                  </p:par>
                                  <p:par>
                                    <p:cTn id="16" presetID="53" presetClass="entr" presetSubtype="16" fill="hold" grpId="0"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300" fill="hold"/>
                                            <p:tgtEl>
                                              <p:spTgt spid="14"/>
                                            </p:tgtEl>
                                            <p:attrNameLst>
                                              <p:attrName>ppt_w</p:attrName>
                                            </p:attrNameLst>
                                          </p:cBhvr>
                                          <p:tavLst>
                                            <p:tav tm="0">
                                              <p:val>
                                                <p:fltVal val="0"/>
                                              </p:val>
                                            </p:tav>
                                            <p:tav tm="100000">
                                              <p:val>
                                                <p:strVal val="#ppt_w"/>
                                              </p:val>
                                            </p:tav>
                                          </p:tavLst>
                                        </p:anim>
                                        <p:anim calcmode="lin" valueType="num">
                                          <p:cBhvr>
                                            <p:cTn id="19" dur="300" fill="hold"/>
                                            <p:tgtEl>
                                              <p:spTgt spid="14"/>
                                            </p:tgtEl>
                                            <p:attrNameLst>
                                              <p:attrName>ppt_h</p:attrName>
                                            </p:attrNameLst>
                                          </p:cBhvr>
                                          <p:tavLst>
                                            <p:tav tm="0">
                                              <p:val>
                                                <p:fltVal val="0"/>
                                              </p:val>
                                            </p:tav>
                                            <p:tav tm="100000">
                                              <p:val>
                                                <p:strVal val="#ppt_h"/>
                                              </p:val>
                                            </p:tav>
                                          </p:tavLst>
                                        </p:anim>
                                        <p:animEffect transition="in" filter="fade">
                                          <p:cBhvr>
                                            <p:cTn id="20" dur="300"/>
                                            <p:tgtEl>
                                              <p:spTgt spid="14"/>
                                            </p:tgtEl>
                                          </p:cBhvr>
                                        </p:animEffect>
                                      </p:childTnLst>
                                    </p:cTn>
                                  </p:par>
                                  <p:par>
                                    <p:cTn id="21" presetID="6" presetClass="emph" presetSubtype="0" autoRev="1" fill="hold" grpId="1" nodeType="withEffect">
                                      <p:stCondLst>
                                        <p:cond delay="600"/>
                                      </p:stCondLst>
                                      <p:childTnLst>
                                        <p:animScale>
                                          <p:cBhvr>
                                            <p:cTn id="22" dur="150" fill="hold"/>
                                            <p:tgtEl>
                                              <p:spTgt spid="14"/>
                                            </p:tgtEl>
                                          </p:cBhvr>
                                          <p:by x="110000" y="110000"/>
                                        </p:animScale>
                                      </p:childTnLst>
                                    </p:cTn>
                                  </p:par>
                                  <p:par>
                                    <p:cTn id="23" presetID="53" presetClass="entr" presetSubtype="16"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par>
                                    <p:cTn id="28" presetID="6" presetClass="emph" presetSubtype="0" autoRev="1" fill="hold" grpId="1" nodeType="withEffect">
                                      <p:stCondLst>
                                        <p:cond delay="400"/>
                                      </p:stCondLst>
                                      <p:childTnLst>
                                        <p:animScale>
                                          <p:cBhvr>
                                            <p:cTn id="29" dur="150" fill="hold"/>
                                            <p:tgtEl>
                                              <p:spTgt spid="13"/>
                                            </p:tgtEl>
                                          </p:cBhvr>
                                          <p:by x="110000" y="110000"/>
                                        </p:animScale>
                                      </p:childTnLst>
                                    </p:cTn>
                                  </p:par>
                                  <p:par>
                                    <p:cTn id="30" presetID="53" presetClass="entr" presetSubtype="16" fill="hold" grpId="0" nodeType="withEffect">
                                      <p:stCondLst>
                                        <p:cond delay="4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300" fill="hold"/>
                                            <p:tgtEl>
                                              <p:spTgt spid="17"/>
                                            </p:tgtEl>
                                            <p:attrNameLst>
                                              <p:attrName>ppt_w</p:attrName>
                                            </p:attrNameLst>
                                          </p:cBhvr>
                                          <p:tavLst>
                                            <p:tav tm="0">
                                              <p:val>
                                                <p:fltVal val="0"/>
                                              </p:val>
                                            </p:tav>
                                            <p:tav tm="100000">
                                              <p:val>
                                                <p:strVal val="#ppt_w"/>
                                              </p:val>
                                            </p:tav>
                                          </p:tavLst>
                                        </p:anim>
                                        <p:anim calcmode="lin" valueType="num">
                                          <p:cBhvr>
                                            <p:cTn id="33" dur="300" fill="hold"/>
                                            <p:tgtEl>
                                              <p:spTgt spid="17"/>
                                            </p:tgtEl>
                                            <p:attrNameLst>
                                              <p:attrName>ppt_h</p:attrName>
                                            </p:attrNameLst>
                                          </p:cBhvr>
                                          <p:tavLst>
                                            <p:tav tm="0">
                                              <p:val>
                                                <p:fltVal val="0"/>
                                              </p:val>
                                            </p:tav>
                                            <p:tav tm="100000">
                                              <p:val>
                                                <p:strVal val="#ppt_h"/>
                                              </p:val>
                                            </p:tav>
                                          </p:tavLst>
                                        </p:anim>
                                        <p:animEffect transition="in" filter="fade">
                                          <p:cBhvr>
                                            <p:cTn id="34" dur="300"/>
                                            <p:tgtEl>
                                              <p:spTgt spid="17"/>
                                            </p:tgtEl>
                                          </p:cBhvr>
                                        </p:animEffect>
                                      </p:childTnLst>
                                    </p:cTn>
                                  </p:par>
                                  <p:par>
                                    <p:cTn id="35" presetID="6" presetClass="emph" presetSubtype="0" autoRev="1" fill="hold" grpId="1" nodeType="withEffect">
                                      <p:stCondLst>
                                        <p:cond delay="700"/>
                                      </p:stCondLst>
                                      <p:childTnLst>
                                        <p:animScale>
                                          <p:cBhvr>
                                            <p:cTn id="36" dur="150" fill="hold"/>
                                            <p:tgtEl>
                                              <p:spTgt spid="17"/>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300" fill="hold"/>
                                            <p:tgtEl>
                                              <p:spTgt spid="21"/>
                                            </p:tgtEl>
                                            <p:attrNameLst>
                                              <p:attrName>ppt_w</p:attrName>
                                            </p:attrNameLst>
                                          </p:cBhvr>
                                          <p:tavLst>
                                            <p:tav tm="0">
                                              <p:val>
                                                <p:fltVal val="0"/>
                                              </p:val>
                                            </p:tav>
                                            <p:tav tm="100000">
                                              <p:val>
                                                <p:strVal val="#ppt_w"/>
                                              </p:val>
                                            </p:tav>
                                          </p:tavLst>
                                        </p:anim>
                                        <p:anim calcmode="lin" valueType="num">
                                          <p:cBhvr>
                                            <p:cTn id="40" dur="300" fill="hold"/>
                                            <p:tgtEl>
                                              <p:spTgt spid="21"/>
                                            </p:tgtEl>
                                            <p:attrNameLst>
                                              <p:attrName>ppt_h</p:attrName>
                                            </p:attrNameLst>
                                          </p:cBhvr>
                                          <p:tavLst>
                                            <p:tav tm="0">
                                              <p:val>
                                                <p:fltVal val="0"/>
                                              </p:val>
                                            </p:tav>
                                            <p:tav tm="100000">
                                              <p:val>
                                                <p:strVal val="#ppt_h"/>
                                              </p:val>
                                            </p:tav>
                                          </p:tavLst>
                                        </p:anim>
                                        <p:animEffect transition="in" filter="fade">
                                          <p:cBhvr>
                                            <p:cTn id="41" dur="300"/>
                                            <p:tgtEl>
                                              <p:spTgt spid="21"/>
                                            </p:tgtEl>
                                          </p:cBhvr>
                                        </p:animEffect>
                                      </p:childTnLst>
                                    </p:cTn>
                                  </p:par>
                                  <p:par>
                                    <p:cTn id="42" presetID="6" presetClass="emph" presetSubtype="0" autoRev="1" fill="hold" grpId="1" nodeType="withEffect">
                                      <p:stCondLst>
                                        <p:cond delay="700"/>
                                      </p:stCondLst>
                                      <p:childTnLst>
                                        <p:animScale>
                                          <p:cBhvr>
                                            <p:cTn id="43" dur="150" fill="hold"/>
                                            <p:tgtEl>
                                              <p:spTgt spid="21"/>
                                            </p:tgtEl>
                                          </p:cBhvr>
                                          <p:by x="110000" y="110000"/>
                                        </p:animScale>
                                      </p:childTnLst>
                                    </p:cTn>
                                  </p:par>
                                  <p:par>
                                    <p:cTn id="44" presetID="53" presetClass="entr" presetSubtype="16" fill="hold" grpId="0" nodeType="withEffect">
                                      <p:stCondLst>
                                        <p:cond delay="1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300" fill="hold"/>
                                            <p:tgtEl>
                                              <p:spTgt spid="22"/>
                                            </p:tgtEl>
                                            <p:attrNameLst>
                                              <p:attrName>ppt_w</p:attrName>
                                            </p:attrNameLst>
                                          </p:cBhvr>
                                          <p:tavLst>
                                            <p:tav tm="0">
                                              <p:val>
                                                <p:fltVal val="0"/>
                                              </p:val>
                                            </p:tav>
                                            <p:tav tm="100000">
                                              <p:val>
                                                <p:strVal val="#ppt_w"/>
                                              </p:val>
                                            </p:tav>
                                          </p:tavLst>
                                        </p:anim>
                                        <p:anim calcmode="lin" valueType="num">
                                          <p:cBhvr>
                                            <p:cTn id="47" dur="300" fill="hold"/>
                                            <p:tgtEl>
                                              <p:spTgt spid="22"/>
                                            </p:tgtEl>
                                            <p:attrNameLst>
                                              <p:attrName>ppt_h</p:attrName>
                                            </p:attrNameLst>
                                          </p:cBhvr>
                                          <p:tavLst>
                                            <p:tav tm="0">
                                              <p:val>
                                                <p:fltVal val="0"/>
                                              </p:val>
                                            </p:tav>
                                            <p:tav tm="100000">
                                              <p:val>
                                                <p:strVal val="#ppt_h"/>
                                              </p:val>
                                            </p:tav>
                                          </p:tavLst>
                                        </p:anim>
                                        <p:animEffect transition="in" filter="fade">
                                          <p:cBhvr>
                                            <p:cTn id="48" dur="300"/>
                                            <p:tgtEl>
                                              <p:spTgt spid="22"/>
                                            </p:tgtEl>
                                          </p:cBhvr>
                                        </p:animEffect>
                                      </p:childTnLst>
                                    </p:cTn>
                                  </p:par>
                                  <p:par>
                                    <p:cTn id="49" presetID="6" presetClass="emph" presetSubtype="0" autoRev="1" fill="hold" grpId="1" nodeType="withEffect">
                                      <p:stCondLst>
                                        <p:cond delay="400"/>
                                      </p:stCondLst>
                                      <p:childTnLst>
                                        <p:animScale>
                                          <p:cBhvr>
                                            <p:cTn id="50" dur="150" fill="hold"/>
                                            <p:tgtEl>
                                              <p:spTgt spid="22"/>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300" fill="hold"/>
                                            <p:tgtEl>
                                              <p:spTgt spid="23"/>
                                            </p:tgtEl>
                                            <p:attrNameLst>
                                              <p:attrName>ppt_w</p:attrName>
                                            </p:attrNameLst>
                                          </p:cBhvr>
                                          <p:tavLst>
                                            <p:tav tm="0">
                                              <p:val>
                                                <p:fltVal val="0"/>
                                              </p:val>
                                            </p:tav>
                                            <p:tav tm="100000">
                                              <p:val>
                                                <p:strVal val="#ppt_w"/>
                                              </p:val>
                                            </p:tav>
                                          </p:tavLst>
                                        </p:anim>
                                        <p:anim calcmode="lin" valueType="num">
                                          <p:cBhvr>
                                            <p:cTn id="54" dur="300" fill="hold"/>
                                            <p:tgtEl>
                                              <p:spTgt spid="23"/>
                                            </p:tgtEl>
                                            <p:attrNameLst>
                                              <p:attrName>ppt_h</p:attrName>
                                            </p:attrNameLst>
                                          </p:cBhvr>
                                          <p:tavLst>
                                            <p:tav tm="0">
                                              <p:val>
                                                <p:fltVal val="0"/>
                                              </p:val>
                                            </p:tav>
                                            <p:tav tm="100000">
                                              <p:val>
                                                <p:strVal val="#ppt_h"/>
                                              </p:val>
                                            </p:tav>
                                          </p:tavLst>
                                        </p:anim>
                                        <p:animEffect transition="in" filter="fade">
                                          <p:cBhvr>
                                            <p:cTn id="55" dur="300"/>
                                            <p:tgtEl>
                                              <p:spTgt spid="23"/>
                                            </p:tgtEl>
                                          </p:cBhvr>
                                        </p:animEffect>
                                      </p:childTnLst>
                                    </p:cTn>
                                  </p:par>
                                  <p:par>
                                    <p:cTn id="56" presetID="6" presetClass="emph" presetSubtype="0" autoRev="1" fill="hold" grpId="1" nodeType="withEffect">
                                      <p:stCondLst>
                                        <p:cond delay="700"/>
                                      </p:stCondLst>
                                      <p:childTnLst>
                                        <p:animScale>
                                          <p:cBhvr>
                                            <p:cTn id="57" dur="150" fill="hold"/>
                                            <p:tgtEl>
                                              <p:spTgt spid="23"/>
                                            </p:tgtEl>
                                          </p:cBhvr>
                                          <p:by x="110000" y="110000"/>
                                        </p:animScale>
                                      </p:childTnLst>
                                    </p:cTn>
                                  </p:par>
                                  <p:par>
                                    <p:cTn id="58" presetID="53" presetClass="entr" presetSubtype="16" fill="hold" grpId="0" nodeType="withEffect">
                                      <p:stCondLst>
                                        <p:cond delay="20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par>
                                    <p:cTn id="63" presetID="6" presetClass="emph" presetSubtype="0" autoRev="1" fill="hold" grpId="1" nodeType="withEffect">
                                      <p:stCondLst>
                                        <p:cond delay="500"/>
                                      </p:stCondLst>
                                      <p:childTnLst>
                                        <p:animScale>
                                          <p:cBhvr>
                                            <p:cTn id="64" dur="150" fill="hold"/>
                                            <p:tgtEl>
                                              <p:spTgt spid="2"/>
                                            </p:tgtEl>
                                          </p:cBhvr>
                                          <p:by x="110000" y="110000"/>
                                        </p:animScale>
                                      </p:childTnLst>
                                    </p:cTn>
                                  </p:par>
                                  <p:par>
                                    <p:cTn id="65" presetID="53" presetClass="entr" presetSubtype="16"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300" fill="hold"/>
                                            <p:tgtEl>
                                              <p:spTgt spid="6"/>
                                            </p:tgtEl>
                                            <p:attrNameLst>
                                              <p:attrName>ppt_w</p:attrName>
                                            </p:attrNameLst>
                                          </p:cBhvr>
                                          <p:tavLst>
                                            <p:tav tm="0">
                                              <p:val>
                                                <p:fltVal val="0"/>
                                              </p:val>
                                            </p:tav>
                                            <p:tav tm="100000">
                                              <p:val>
                                                <p:strVal val="#ppt_w"/>
                                              </p:val>
                                            </p:tav>
                                          </p:tavLst>
                                        </p:anim>
                                        <p:anim calcmode="lin" valueType="num">
                                          <p:cBhvr>
                                            <p:cTn id="68" dur="300" fill="hold"/>
                                            <p:tgtEl>
                                              <p:spTgt spid="6"/>
                                            </p:tgtEl>
                                            <p:attrNameLst>
                                              <p:attrName>ppt_h</p:attrName>
                                            </p:attrNameLst>
                                          </p:cBhvr>
                                          <p:tavLst>
                                            <p:tav tm="0">
                                              <p:val>
                                                <p:fltVal val="0"/>
                                              </p:val>
                                            </p:tav>
                                            <p:tav tm="100000">
                                              <p:val>
                                                <p:strVal val="#ppt_h"/>
                                              </p:val>
                                            </p:tav>
                                          </p:tavLst>
                                        </p:anim>
                                        <p:animEffect transition="in" filter="fade">
                                          <p:cBhvr>
                                            <p:cTn id="69" dur="300"/>
                                            <p:tgtEl>
                                              <p:spTgt spid="6"/>
                                            </p:tgtEl>
                                          </p:cBhvr>
                                        </p:animEffect>
                                      </p:childTnLst>
                                    </p:cTn>
                                  </p:par>
                                  <p:par>
                                    <p:cTn id="70" presetID="6" presetClass="emph" presetSubtype="0" autoRev="1" fill="hold" grpId="1" nodeType="withEffect">
                                      <p:stCondLst>
                                        <p:cond delay="300"/>
                                      </p:stCondLst>
                                      <p:childTnLst>
                                        <p:animScale>
                                          <p:cBhvr>
                                            <p:cTn id="71" dur="15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3" grpId="0" animBg="1"/>
          <p:bldP spid="13" grpId="1" animBg="1"/>
          <p:bldP spid="6" grpId="0" animBg="1"/>
          <p:bldP spid="6" grpId="1" animBg="1"/>
          <p:bldP spid="19" grpId="0"/>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p:bldP spid="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600" fill="hold"/>
                                            <p:tgtEl>
                                              <p:spTgt spid="19"/>
                                            </p:tgtEl>
                                            <p:attrNameLst>
                                              <p:attrName>ppt_x</p:attrName>
                                            </p:attrNameLst>
                                          </p:cBhvr>
                                          <p:tavLst>
                                            <p:tav tm="0">
                                              <p:val>
                                                <p:strVal val="1+#ppt_w/2"/>
                                              </p:val>
                                            </p:tav>
                                            <p:tav tm="100000">
                                              <p:val>
                                                <p:strVal val="#ppt_x"/>
                                              </p:val>
                                            </p:tav>
                                          </p:tavLst>
                                        </p:anim>
                                        <p:anim calcmode="lin" valueType="num">
                                          <p:cBhvr additive="base">
                                            <p:cTn id="8" dur="6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300" fill="hold"/>
                                            <p:tgtEl>
                                              <p:spTgt spid="15"/>
                                            </p:tgtEl>
                                            <p:attrNameLst>
                                              <p:attrName>ppt_w</p:attrName>
                                            </p:attrNameLst>
                                          </p:cBhvr>
                                          <p:tavLst>
                                            <p:tav tm="0">
                                              <p:val>
                                                <p:fltVal val="0"/>
                                              </p:val>
                                            </p:tav>
                                            <p:tav tm="100000">
                                              <p:val>
                                                <p:strVal val="#ppt_w"/>
                                              </p:val>
                                            </p:tav>
                                          </p:tavLst>
                                        </p:anim>
                                        <p:anim calcmode="lin" valueType="num">
                                          <p:cBhvr>
                                            <p:cTn id="12" dur="300" fill="hold"/>
                                            <p:tgtEl>
                                              <p:spTgt spid="15"/>
                                            </p:tgtEl>
                                            <p:attrNameLst>
                                              <p:attrName>ppt_h</p:attrName>
                                            </p:attrNameLst>
                                          </p:cBhvr>
                                          <p:tavLst>
                                            <p:tav tm="0">
                                              <p:val>
                                                <p:fltVal val="0"/>
                                              </p:val>
                                            </p:tav>
                                            <p:tav tm="100000">
                                              <p:val>
                                                <p:strVal val="#ppt_h"/>
                                              </p:val>
                                            </p:tav>
                                          </p:tavLst>
                                        </p:anim>
                                        <p:animEffect transition="in" filter="fade">
                                          <p:cBhvr>
                                            <p:cTn id="13" dur="300"/>
                                            <p:tgtEl>
                                              <p:spTgt spid="15"/>
                                            </p:tgtEl>
                                          </p:cBhvr>
                                        </p:animEffect>
                                      </p:childTnLst>
                                    </p:cTn>
                                  </p:par>
                                  <p:par>
                                    <p:cTn id="14" presetID="6" presetClass="emph" presetSubtype="0" autoRev="1" fill="hold" grpId="1" nodeType="withEffect">
                                      <p:stCondLst>
                                        <p:cond delay="300"/>
                                      </p:stCondLst>
                                      <p:childTnLst>
                                        <p:animScale>
                                          <p:cBhvr>
                                            <p:cTn id="15" dur="150" fill="hold"/>
                                            <p:tgtEl>
                                              <p:spTgt spid="15"/>
                                            </p:tgtEl>
                                          </p:cBhvr>
                                          <p:by x="110000" y="110000"/>
                                        </p:animScale>
                                      </p:childTnLst>
                                    </p:cTn>
                                  </p:par>
                                  <p:par>
                                    <p:cTn id="16" presetID="53" presetClass="entr" presetSubtype="16" fill="hold" grpId="0"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300" fill="hold"/>
                                            <p:tgtEl>
                                              <p:spTgt spid="14"/>
                                            </p:tgtEl>
                                            <p:attrNameLst>
                                              <p:attrName>ppt_w</p:attrName>
                                            </p:attrNameLst>
                                          </p:cBhvr>
                                          <p:tavLst>
                                            <p:tav tm="0">
                                              <p:val>
                                                <p:fltVal val="0"/>
                                              </p:val>
                                            </p:tav>
                                            <p:tav tm="100000">
                                              <p:val>
                                                <p:strVal val="#ppt_w"/>
                                              </p:val>
                                            </p:tav>
                                          </p:tavLst>
                                        </p:anim>
                                        <p:anim calcmode="lin" valueType="num">
                                          <p:cBhvr>
                                            <p:cTn id="19" dur="300" fill="hold"/>
                                            <p:tgtEl>
                                              <p:spTgt spid="14"/>
                                            </p:tgtEl>
                                            <p:attrNameLst>
                                              <p:attrName>ppt_h</p:attrName>
                                            </p:attrNameLst>
                                          </p:cBhvr>
                                          <p:tavLst>
                                            <p:tav tm="0">
                                              <p:val>
                                                <p:fltVal val="0"/>
                                              </p:val>
                                            </p:tav>
                                            <p:tav tm="100000">
                                              <p:val>
                                                <p:strVal val="#ppt_h"/>
                                              </p:val>
                                            </p:tav>
                                          </p:tavLst>
                                        </p:anim>
                                        <p:animEffect transition="in" filter="fade">
                                          <p:cBhvr>
                                            <p:cTn id="20" dur="300"/>
                                            <p:tgtEl>
                                              <p:spTgt spid="14"/>
                                            </p:tgtEl>
                                          </p:cBhvr>
                                        </p:animEffect>
                                      </p:childTnLst>
                                    </p:cTn>
                                  </p:par>
                                  <p:par>
                                    <p:cTn id="21" presetID="6" presetClass="emph" presetSubtype="0" autoRev="1" fill="hold" grpId="1" nodeType="withEffect">
                                      <p:stCondLst>
                                        <p:cond delay="600"/>
                                      </p:stCondLst>
                                      <p:childTnLst>
                                        <p:animScale>
                                          <p:cBhvr>
                                            <p:cTn id="22" dur="150" fill="hold"/>
                                            <p:tgtEl>
                                              <p:spTgt spid="14"/>
                                            </p:tgtEl>
                                          </p:cBhvr>
                                          <p:by x="110000" y="110000"/>
                                        </p:animScale>
                                      </p:childTnLst>
                                    </p:cTn>
                                  </p:par>
                                  <p:par>
                                    <p:cTn id="23" presetID="53" presetClass="entr" presetSubtype="16"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par>
                                    <p:cTn id="28" presetID="6" presetClass="emph" presetSubtype="0" autoRev="1" fill="hold" grpId="1" nodeType="withEffect">
                                      <p:stCondLst>
                                        <p:cond delay="400"/>
                                      </p:stCondLst>
                                      <p:childTnLst>
                                        <p:animScale>
                                          <p:cBhvr>
                                            <p:cTn id="29" dur="150" fill="hold"/>
                                            <p:tgtEl>
                                              <p:spTgt spid="13"/>
                                            </p:tgtEl>
                                          </p:cBhvr>
                                          <p:by x="110000" y="110000"/>
                                        </p:animScale>
                                      </p:childTnLst>
                                    </p:cTn>
                                  </p:par>
                                  <p:par>
                                    <p:cTn id="30" presetID="53" presetClass="entr" presetSubtype="16" fill="hold" grpId="0" nodeType="withEffect">
                                      <p:stCondLst>
                                        <p:cond delay="4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300" fill="hold"/>
                                            <p:tgtEl>
                                              <p:spTgt spid="17"/>
                                            </p:tgtEl>
                                            <p:attrNameLst>
                                              <p:attrName>ppt_w</p:attrName>
                                            </p:attrNameLst>
                                          </p:cBhvr>
                                          <p:tavLst>
                                            <p:tav tm="0">
                                              <p:val>
                                                <p:fltVal val="0"/>
                                              </p:val>
                                            </p:tav>
                                            <p:tav tm="100000">
                                              <p:val>
                                                <p:strVal val="#ppt_w"/>
                                              </p:val>
                                            </p:tav>
                                          </p:tavLst>
                                        </p:anim>
                                        <p:anim calcmode="lin" valueType="num">
                                          <p:cBhvr>
                                            <p:cTn id="33" dur="300" fill="hold"/>
                                            <p:tgtEl>
                                              <p:spTgt spid="17"/>
                                            </p:tgtEl>
                                            <p:attrNameLst>
                                              <p:attrName>ppt_h</p:attrName>
                                            </p:attrNameLst>
                                          </p:cBhvr>
                                          <p:tavLst>
                                            <p:tav tm="0">
                                              <p:val>
                                                <p:fltVal val="0"/>
                                              </p:val>
                                            </p:tav>
                                            <p:tav tm="100000">
                                              <p:val>
                                                <p:strVal val="#ppt_h"/>
                                              </p:val>
                                            </p:tav>
                                          </p:tavLst>
                                        </p:anim>
                                        <p:animEffect transition="in" filter="fade">
                                          <p:cBhvr>
                                            <p:cTn id="34" dur="300"/>
                                            <p:tgtEl>
                                              <p:spTgt spid="17"/>
                                            </p:tgtEl>
                                          </p:cBhvr>
                                        </p:animEffect>
                                      </p:childTnLst>
                                    </p:cTn>
                                  </p:par>
                                  <p:par>
                                    <p:cTn id="35" presetID="6" presetClass="emph" presetSubtype="0" autoRev="1" fill="hold" grpId="1" nodeType="withEffect">
                                      <p:stCondLst>
                                        <p:cond delay="700"/>
                                      </p:stCondLst>
                                      <p:childTnLst>
                                        <p:animScale>
                                          <p:cBhvr>
                                            <p:cTn id="36" dur="150" fill="hold"/>
                                            <p:tgtEl>
                                              <p:spTgt spid="17"/>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300" fill="hold"/>
                                            <p:tgtEl>
                                              <p:spTgt spid="21"/>
                                            </p:tgtEl>
                                            <p:attrNameLst>
                                              <p:attrName>ppt_w</p:attrName>
                                            </p:attrNameLst>
                                          </p:cBhvr>
                                          <p:tavLst>
                                            <p:tav tm="0">
                                              <p:val>
                                                <p:fltVal val="0"/>
                                              </p:val>
                                            </p:tav>
                                            <p:tav tm="100000">
                                              <p:val>
                                                <p:strVal val="#ppt_w"/>
                                              </p:val>
                                            </p:tav>
                                          </p:tavLst>
                                        </p:anim>
                                        <p:anim calcmode="lin" valueType="num">
                                          <p:cBhvr>
                                            <p:cTn id="40" dur="300" fill="hold"/>
                                            <p:tgtEl>
                                              <p:spTgt spid="21"/>
                                            </p:tgtEl>
                                            <p:attrNameLst>
                                              <p:attrName>ppt_h</p:attrName>
                                            </p:attrNameLst>
                                          </p:cBhvr>
                                          <p:tavLst>
                                            <p:tav tm="0">
                                              <p:val>
                                                <p:fltVal val="0"/>
                                              </p:val>
                                            </p:tav>
                                            <p:tav tm="100000">
                                              <p:val>
                                                <p:strVal val="#ppt_h"/>
                                              </p:val>
                                            </p:tav>
                                          </p:tavLst>
                                        </p:anim>
                                        <p:animEffect transition="in" filter="fade">
                                          <p:cBhvr>
                                            <p:cTn id="41" dur="300"/>
                                            <p:tgtEl>
                                              <p:spTgt spid="21"/>
                                            </p:tgtEl>
                                          </p:cBhvr>
                                        </p:animEffect>
                                      </p:childTnLst>
                                    </p:cTn>
                                  </p:par>
                                  <p:par>
                                    <p:cTn id="42" presetID="6" presetClass="emph" presetSubtype="0" autoRev="1" fill="hold" grpId="1" nodeType="withEffect">
                                      <p:stCondLst>
                                        <p:cond delay="700"/>
                                      </p:stCondLst>
                                      <p:childTnLst>
                                        <p:animScale>
                                          <p:cBhvr>
                                            <p:cTn id="43" dur="150" fill="hold"/>
                                            <p:tgtEl>
                                              <p:spTgt spid="21"/>
                                            </p:tgtEl>
                                          </p:cBhvr>
                                          <p:by x="110000" y="110000"/>
                                        </p:animScale>
                                      </p:childTnLst>
                                    </p:cTn>
                                  </p:par>
                                  <p:par>
                                    <p:cTn id="44" presetID="53" presetClass="entr" presetSubtype="16" fill="hold" grpId="0" nodeType="withEffect">
                                      <p:stCondLst>
                                        <p:cond delay="1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300" fill="hold"/>
                                            <p:tgtEl>
                                              <p:spTgt spid="22"/>
                                            </p:tgtEl>
                                            <p:attrNameLst>
                                              <p:attrName>ppt_w</p:attrName>
                                            </p:attrNameLst>
                                          </p:cBhvr>
                                          <p:tavLst>
                                            <p:tav tm="0">
                                              <p:val>
                                                <p:fltVal val="0"/>
                                              </p:val>
                                            </p:tav>
                                            <p:tav tm="100000">
                                              <p:val>
                                                <p:strVal val="#ppt_w"/>
                                              </p:val>
                                            </p:tav>
                                          </p:tavLst>
                                        </p:anim>
                                        <p:anim calcmode="lin" valueType="num">
                                          <p:cBhvr>
                                            <p:cTn id="47" dur="300" fill="hold"/>
                                            <p:tgtEl>
                                              <p:spTgt spid="22"/>
                                            </p:tgtEl>
                                            <p:attrNameLst>
                                              <p:attrName>ppt_h</p:attrName>
                                            </p:attrNameLst>
                                          </p:cBhvr>
                                          <p:tavLst>
                                            <p:tav tm="0">
                                              <p:val>
                                                <p:fltVal val="0"/>
                                              </p:val>
                                            </p:tav>
                                            <p:tav tm="100000">
                                              <p:val>
                                                <p:strVal val="#ppt_h"/>
                                              </p:val>
                                            </p:tav>
                                          </p:tavLst>
                                        </p:anim>
                                        <p:animEffect transition="in" filter="fade">
                                          <p:cBhvr>
                                            <p:cTn id="48" dur="300"/>
                                            <p:tgtEl>
                                              <p:spTgt spid="22"/>
                                            </p:tgtEl>
                                          </p:cBhvr>
                                        </p:animEffect>
                                      </p:childTnLst>
                                    </p:cTn>
                                  </p:par>
                                  <p:par>
                                    <p:cTn id="49" presetID="6" presetClass="emph" presetSubtype="0" autoRev="1" fill="hold" grpId="1" nodeType="withEffect">
                                      <p:stCondLst>
                                        <p:cond delay="400"/>
                                      </p:stCondLst>
                                      <p:childTnLst>
                                        <p:animScale>
                                          <p:cBhvr>
                                            <p:cTn id="50" dur="150" fill="hold"/>
                                            <p:tgtEl>
                                              <p:spTgt spid="22"/>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300" fill="hold"/>
                                            <p:tgtEl>
                                              <p:spTgt spid="23"/>
                                            </p:tgtEl>
                                            <p:attrNameLst>
                                              <p:attrName>ppt_w</p:attrName>
                                            </p:attrNameLst>
                                          </p:cBhvr>
                                          <p:tavLst>
                                            <p:tav tm="0">
                                              <p:val>
                                                <p:fltVal val="0"/>
                                              </p:val>
                                            </p:tav>
                                            <p:tav tm="100000">
                                              <p:val>
                                                <p:strVal val="#ppt_w"/>
                                              </p:val>
                                            </p:tav>
                                          </p:tavLst>
                                        </p:anim>
                                        <p:anim calcmode="lin" valueType="num">
                                          <p:cBhvr>
                                            <p:cTn id="54" dur="300" fill="hold"/>
                                            <p:tgtEl>
                                              <p:spTgt spid="23"/>
                                            </p:tgtEl>
                                            <p:attrNameLst>
                                              <p:attrName>ppt_h</p:attrName>
                                            </p:attrNameLst>
                                          </p:cBhvr>
                                          <p:tavLst>
                                            <p:tav tm="0">
                                              <p:val>
                                                <p:fltVal val="0"/>
                                              </p:val>
                                            </p:tav>
                                            <p:tav tm="100000">
                                              <p:val>
                                                <p:strVal val="#ppt_h"/>
                                              </p:val>
                                            </p:tav>
                                          </p:tavLst>
                                        </p:anim>
                                        <p:animEffect transition="in" filter="fade">
                                          <p:cBhvr>
                                            <p:cTn id="55" dur="300"/>
                                            <p:tgtEl>
                                              <p:spTgt spid="23"/>
                                            </p:tgtEl>
                                          </p:cBhvr>
                                        </p:animEffect>
                                      </p:childTnLst>
                                    </p:cTn>
                                  </p:par>
                                  <p:par>
                                    <p:cTn id="56" presetID="6" presetClass="emph" presetSubtype="0" autoRev="1" fill="hold" grpId="1" nodeType="withEffect">
                                      <p:stCondLst>
                                        <p:cond delay="700"/>
                                      </p:stCondLst>
                                      <p:childTnLst>
                                        <p:animScale>
                                          <p:cBhvr>
                                            <p:cTn id="57" dur="150" fill="hold"/>
                                            <p:tgtEl>
                                              <p:spTgt spid="23"/>
                                            </p:tgtEl>
                                          </p:cBhvr>
                                          <p:by x="110000" y="110000"/>
                                        </p:animScale>
                                      </p:childTnLst>
                                    </p:cTn>
                                  </p:par>
                                  <p:par>
                                    <p:cTn id="58" presetID="53" presetClass="entr" presetSubtype="16" fill="hold" grpId="0" nodeType="withEffect">
                                      <p:stCondLst>
                                        <p:cond delay="20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par>
                                    <p:cTn id="63" presetID="6" presetClass="emph" presetSubtype="0" autoRev="1" fill="hold" grpId="1" nodeType="withEffect">
                                      <p:stCondLst>
                                        <p:cond delay="500"/>
                                      </p:stCondLst>
                                      <p:childTnLst>
                                        <p:animScale>
                                          <p:cBhvr>
                                            <p:cTn id="64" dur="150" fill="hold"/>
                                            <p:tgtEl>
                                              <p:spTgt spid="2"/>
                                            </p:tgtEl>
                                          </p:cBhvr>
                                          <p:by x="110000" y="110000"/>
                                        </p:animScale>
                                      </p:childTnLst>
                                    </p:cTn>
                                  </p:par>
                                  <p:par>
                                    <p:cTn id="65" presetID="53" presetClass="entr" presetSubtype="16" fill="hold" grpId="0" nodeType="withEffect">
                                      <p:stCondLst>
                                        <p:cond delay="0"/>
                                      </p:stCondLst>
                                      <p:childTnLst>
                                        <p:set>
                                          <p:cBhvr>
                                            <p:cTn id="66" dur="1" fill="hold">
                                              <p:stCondLst>
                                                <p:cond delay="0"/>
                                              </p:stCondLst>
                                            </p:cTn>
                                            <p:tgtEl>
                                              <p:spTgt spid="6"/>
                                            </p:tgtEl>
                                            <p:attrNameLst>
                                              <p:attrName>style.visibility</p:attrName>
                                            </p:attrNameLst>
                                          </p:cBhvr>
                                          <p:to>
                                            <p:strVal val="visible"/>
                                          </p:to>
                                        </p:set>
                                        <p:anim calcmode="lin" valueType="num">
                                          <p:cBhvr>
                                            <p:cTn id="67" dur="300" fill="hold"/>
                                            <p:tgtEl>
                                              <p:spTgt spid="6"/>
                                            </p:tgtEl>
                                            <p:attrNameLst>
                                              <p:attrName>ppt_w</p:attrName>
                                            </p:attrNameLst>
                                          </p:cBhvr>
                                          <p:tavLst>
                                            <p:tav tm="0">
                                              <p:val>
                                                <p:fltVal val="0"/>
                                              </p:val>
                                            </p:tav>
                                            <p:tav tm="100000">
                                              <p:val>
                                                <p:strVal val="#ppt_w"/>
                                              </p:val>
                                            </p:tav>
                                          </p:tavLst>
                                        </p:anim>
                                        <p:anim calcmode="lin" valueType="num">
                                          <p:cBhvr>
                                            <p:cTn id="68" dur="300" fill="hold"/>
                                            <p:tgtEl>
                                              <p:spTgt spid="6"/>
                                            </p:tgtEl>
                                            <p:attrNameLst>
                                              <p:attrName>ppt_h</p:attrName>
                                            </p:attrNameLst>
                                          </p:cBhvr>
                                          <p:tavLst>
                                            <p:tav tm="0">
                                              <p:val>
                                                <p:fltVal val="0"/>
                                              </p:val>
                                            </p:tav>
                                            <p:tav tm="100000">
                                              <p:val>
                                                <p:strVal val="#ppt_h"/>
                                              </p:val>
                                            </p:tav>
                                          </p:tavLst>
                                        </p:anim>
                                        <p:animEffect transition="in" filter="fade">
                                          <p:cBhvr>
                                            <p:cTn id="69" dur="300"/>
                                            <p:tgtEl>
                                              <p:spTgt spid="6"/>
                                            </p:tgtEl>
                                          </p:cBhvr>
                                        </p:animEffect>
                                      </p:childTnLst>
                                    </p:cTn>
                                  </p:par>
                                  <p:par>
                                    <p:cTn id="70" presetID="6" presetClass="emph" presetSubtype="0" autoRev="1" fill="hold" grpId="1" nodeType="withEffect">
                                      <p:stCondLst>
                                        <p:cond delay="300"/>
                                      </p:stCondLst>
                                      <p:childTnLst>
                                        <p:animScale>
                                          <p:cBhvr>
                                            <p:cTn id="71" dur="150" fill="hold"/>
                                            <p:tgtEl>
                                              <p:spTgt spid="6"/>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3" grpId="0" animBg="1"/>
          <p:bldP spid="13" grpId="1" animBg="1"/>
          <p:bldP spid="6" grpId="0" animBg="1"/>
          <p:bldP spid="6" grpId="1" animBg="1"/>
          <p:bldP spid="19" grpId="0"/>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p:bldP spid="2" grpId="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93B0F2A-4E5C-C60B-6715-362ECEA64D29}"/>
              </a:ext>
            </a:extLst>
          </p:cNvPr>
          <p:cNvSpPr txBox="1"/>
          <p:nvPr/>
        </p:nvSpPr>
        <p:spPr>
          <a:xfrm>
            <a:off x="611560" y="410716"/>
            <a:ext cx="2808312" cy="1200329"/>
          </a:xfrm>
          <a:prstGeom prst="rect">
            <a:avLst/>
          </a:prstGeom>
          <a:noFill/>
        </p:spPr>
        <p:txBody>
          <a:bodyPr wrap="square" rtlCol="0">
            <a:spAutoFit/>
          </a:bodyPr>
          <a:lstStyle/>
          <a:p>
            <a:r>
              <a:rPr lang="en-US" altLang="zh-CN" dirty="0"/>
              <a:t>Scrapy</a:t>
            </a:r>
            <a:r>
              <a:rPr lang="zh-CN" altLang="en-US" dirty="0"/>
              <a:t>框架是一个爬虫框架，新建项目后，项目结构如下所示。</a:t>
            </a:r>
            <a:endParaRPr lang="en-US" altLang="zh-CN" dirty="0"/>
          </a:p>
          <a:p>
            <a:endParaRPr lang="zh-CN" altLang="en-US" dirty="0"/>
          </a:p>
        </p:txBody>
      </p:sp>
      <p:pic>
        <p:nvPicPr>
          <p:cNvPr id="4" name="图片 3">
            <a:extLst>
              <a:ext uri="{FF2B5EF4-FFF2-40B4-BE49-F238E27FC236}">
                <a16:creationId xmlns:a16="http://schemas.microsoft.com/office/drawing/2014/main" id="{DAC4758E-EBE5-B903-D6B9-853E205719B9}"/>
              </a:ext>
            </a:extLst>
          </p:cNvPr>
          <p:cNvPicPr>
            <a:picLocks noChangeAspect="1"/>
          </p:cNvPicPr>
          <p:nvPr/>
        </p:nvPicPr>
        <p:blipFill>
          <a:blip r:embed="rId2"/>
          <a:stretch>
            <a:fillRect/>
          </a:stretch>
        </p:blipFill>
        <p:spPr>
          <a:xfrm>
            <a:off x="558500" y="1427948"/>
            <a:ext cx="2705120" cy="2286017"/>
          </a:xfrm>
          <a:prstGeom prst="rect">
            <a:avLst/>
          </a:prstGeom>
        </p:spPr>
      </p:pic>
      <p:sp>
        <p:nvSpPr>
          <p:cNvPr id="5" name="文本框 4">
            <a:extLst>
              <a:ext uri="{FF2B5EF4-FFF2-40B4-BE49-F238E27FC236}">
                <a16:creationId xmlns:a16="http://schemas.microsoft.com/office/drawing/2014/main" id="{B0571615-8A46-0FC0-F779-0E3F03892397}"/>
              </a:ext>
            </a:extLst>
          </p:cNvPr>
          <p:cNvSpPr txBox="1"/>
          <p:nvPr/>
        </p:nvSpPr>
        <p:spPr>
          <a:xfrm>
            <a:off x="3779912" y="482724"/>
            <a:ext cx="4536504" cy="1200329"/>
          </a:xfrm>
          <a:prstGeom prst="rect">
            <a:avLst/>
          </a:prstGeom>
          <a:noFill/>
        </p:spPr>
        <p:txBody>
          <a:bodyPr wrap="square" rtlCol="0">
            <a:spAutoFit/>
          </a:bodyPr>
          <a:lstStyle/>
          <a:p>
            <a:r>
              <a:rPr lang="en-US" altLang="zh-CN" dirty="0"/>
              <a:t>Spiders</a:t>
            </a:r>
            <a:r>
              <a:rPr lang="zh-CN" altLang="en-US" dirty="0"/>
              <a:t>中配置爬虫，</a:t>
            </a:r>
            <a:r>
              <a:rPr lang="en-US" altLang="zh-CN" dirty="0"/>
              <a:t>items</a:t>
            </a:r>
            <a:r>
              <a:rPr lang="zh-CN" altLang="en-US" dirty="0"/>
              <a:t>中定义数据结构，</a:t>
            </a:r>
            <a:r>
              <a:rPr lang="en-US" altLang="zh-CN" dirty="0" err="1"/>
              <a:t>middlewares</a:t>
            </a:r>
            <a:r>
              <a:rPr lang="zh-CN" altLang="en-US" dirty="0"/>
              <a:t>中定义中间件，中间件用来处理请求。而</a:t>
            </a:r>
            <a:r>
              <a:rPr lang="en-US" altLang="zh-CN" dirty="0"/>
              <a:t>pipelines</a:t>
            </a:r>
            <a:r>
              <a:rPr lang="zh-CN" altLang="en-US" dirty="0"/>
              <a:t>负责数据的存储和输出。</a:t>
            </a:r>
            <a:r>
              <a:rPr lang="en-US" altLang="zh-CN" dirty="0"/>
              <a:t>Settings</a:t>
            </a:r>
            <a:r>
              <a:rPr lang="zh-CN" altLang="en-US" dirty="0"/>
              <a:t>存储项目设置。</a:t>
            </a:r>
          </a:p>
        </p:txBody>
      </p:sp>
    </p:spTree>
    <p:extLst>
      <p:ext uri="{BB962C8B-B14F-4D97-AF65-F5344CB8AC3E}">
        <p14:creationId xmlns:p14="http://schemas.microsoft.com/office/powerpoint/2010/main" val="2983708858"/>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115616" y="1599729"/>
            <a:ext cx="1940868" cy="1940868"/>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椭圆 18"/>
          <p:cNvSpPr/>
          <p:nvPr/>
        </p:nvSpPr>
        <p:spPr>
          <a:xfrm>
            <a:off x="-540568" y="3795092"/>
            <a:ext cx="2007046" cy="2007046"/>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 name="椭圆 2"/>
          <p:cNvSpPr/>
          <p:nvPr/>
        </p:nvSpPr>
        <p:spPr>
          <a:xfrm>
            <a:off x="2302173" y="1274812"/>
            <a:ext cx="802258" cy="802258"/>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p:cNvSpPr txBox="1"/>
          <p:nvPr/>
        </p:nvSpPr>
        <p:spPr>
          <a:xfrm>
            <a:off x="1500181" y="2154664"/>
            <a:ext cx="1168414" cy="830997"/>
          </a:xfrm>
          <a:prstGeom prst="rect">
            <a:avLst/>
          </a:prstGeom>
          <a:noFill/>
        </p:spPr>
        <p:txBody>
          <a:bodyPr wrap="square" rtlCol="0">
            <a:spAutoFit/>
          </a:bodyPr>
          <a:lstStyle/>
          <a:p>
            <a:pPr algn="ct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目录</a:t>
            </a:r>
            <a:endParaRPr lang="en-US" altLang="zh-CN" sz="3200" b="1"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contents</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椭圆 5"/>
          <p:cNvSpPr/>
          <p:nvPr/>
        </p:nvSpPr>
        <p:spPr>
          <a:xfrm>
            <a:off x="4391218" y="856296"/>
            <a:ext cx="565516" cy="565516"/>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7" name="TextBox 6"/>
          <p:cNvSpPr txBox="1"/>
          <p:nvPr/>
        </p:nvSpPr>
        <p:spPr>
          <a:xfrm>
            <a:off x="4566142" y="912436"/>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2</a:t>
            </a:r>
            <a:endParaRPr lang="zh-CN" altLang="en-US" sz="2400" dirty="0">
              <a:solidFill>
                <a:schemeClr val="bg1"/>
              </a:solidFill>
              <a:latin typeface="Impact" panose="020B0806030902050204" pitchFamily="34" charset="0"/>
            </a:endParaRPr>
          </a:p>
        </p:txBody>
      </p:sp>
      <p:sp>
        <p:nvSpPr>
          <p:cNvPr id="22" name="椭圆 21"/>
          <p:cNvSpPr/>
          <p:nvPr/>
        </p:nvSpPr>
        <p:spPr>
          <a:xfrm>
            <a:off x="4398234" y="2506288"/>
            <a:ext cx="565516" cy="565516"/>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TextBox 22"/>
          <p:cNvSpPr txBox="1"/>
          <p:nvPr/>
        </p:nvSpPr>
        <p:spPr>
          <a:xfrm>
            <a:off x="4573158" y="2562428"/>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4</a:t>
            </a:r>
            <a:endParaRPr lang="zh-CN" altLang="en-US" sz="2400" dirty="0">
              <a:solidFill>
                <a:schemeClr val="bg1"/>
              </a:solidFill>
              <a:latin typeface="Impact" panose="020B0806030902050204" pitchFamily="34" charset="0"/>
            </a:endParaRPr>
          </a:p>
        </p:txBody>
      </p:sp>
      <p:sp>
        <p:nvSpPr>
          <p:cNvPr id="25" name="椭圆 24"/>
          <p:cNvSpPr/>
          <p:nvPr/>
        </p:nvSpPr>
        <p:spPr>
          <a:xfrm>
            <a:off x="4423160" y="3390643"/>
            <a:ext cx="565516" cy="565516"/>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6" name="TextBox 25"/>
          <p:cNvSpPr txBox="1"/>
          <p:nvPr/>
        </p:nvSpPr>
        <p:spPr>
          <a:xfrm>
            <a:off x="4598084" y="3422400"/>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5</a:t>
            </a:r>
            <a:endParaRPr lang="zh-CN" altLang="en-US" sz="2400" dirty="0">
              <a:solidFill>
                <a:schemeClr val="bg1"/>
              </a:solidFill>
              <a:latin typeface="Impact" panose="020B0806030902050204" pitchFamily="34" charset="0"/>
            </a:endParaRPr>
          </a:p>
        </p:txBody>
      </p:sp>
      <p:sp>
        <p:nvSpPr>
          <p:cNvPr id="28" name="椭圆 27"/>
          <p:cNvSpPr/>
          <p:nvPr/>
        </p:nvSpPr>
        <p:spPr>
          <a:xfrm>
            <a:off x="4405322" y="4401795"/>
            <a:ext cx="565516" cy="565516"/>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9" name="TextBox 28"/>
          <p:cNvSpPr txBox="1"/>
          <p:nvPr/>
        </p:nvSpPr>
        <p:spPr>
          <a:xfrm>
            <a:off x="4580246" y="4457935"/>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6</a:t>
            </a:r>
            <a:endParaRPr lang="zh-CN" altLang="en-US" sz="2400" dirty="0">
              <a:solidFill>
                <a:schemeClr val="bg1"/>
              </a:solidFill>
              <a:latin typeface="Impact" panose="020B0806030902050204" pitchFamily="34" charset="0"/>
            </a:endParaRPr>
          </a:p>
        </p:txBody>
      </p:sp>
      <p:sp>
        <p:nvSpPr>
          <p:cNvPr id="32" name="矩形 31"/>
          <p:cNvSpPr/>
          <p:nvPr/>
        </p:nvSpPr>
        <p:spPr>
          <a:xfrm>
            <a:off x="5264144" y="1619335"/>
            <a:ext cx="2880320" cy="786306"/>
          </a:xfrm>
          <a:prstGeom prst="rect">
            <a:avLst/>
          </a:prstGeom>
        </p:spPr>
        <p:txBody>
          <a:bodyPr wrap="square" lIns="0">
            <a:spAutoFit/>
          </a:bodyPr>
          <a:lstStyle/>
          <a:p>
            <a:pPr fontAlgn="base">
              <a:lnSpc>
                <a:spcPct val="150000"/>
              </a:lnSpc>
              <a:spcBef>
                <a:spcPct val="0"/>
              </a:spcBef>
              <a:spcAft>
                <a:spcPct val="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协程爬取百度失信人名单</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zh-CN" altLang="en-US" sz="1400" dirty="0">
                <a:solidFill>
                  <a:schemeClr val="tx1">
                    <a:lumMod val="65000"/>
                    <a:lumOff val="35000"/>
                  </a:schemeClr>
                </a:solidFill>
                <a:latin typeface="Impact" panose="020B0806030902050204" pitchFamily="34" charset="0"/>
                <a:ea typeface="宋体" charset="-122"/>
                <a:cs typeface="Arial" panose="020B0604020202020204" pitchFamily="34" charset="0"/>
              </a:rPr>
              <a:t>钟培元</a:t>
            </a:r>
          </a:p>
        </p:txBody>
      </p:sp>
      <p:sp>
        <p:nvSpPr>
          <p:cNvPr id="33" name="矩形 32"/>
          <p:cNvSpPr/>
          <p:nvPr/>
        </p:nvSpPr>
        <p:spPr>
          <a:xfrm>
            <a:off x="5329064" y="2490194"/>
            <a:ext cx="3851920" cy="786306"/>
          </a:xfrm>
          <a:prstGeom prst="rect">
            <a:avLst/>
          </a:prstGeom>
        </p:spPr>
        <p:txBody>
          <a:bodyPr wrap="square" lIns="0">
            <a:spAutoFit/>
          </a:bodyPr>
          <a:lstStyle/>
          <a:p>
            <a:pPr lvl="0" fontAlgn="base">
              <a:lnSpc>
                <a:spcPct val="150000"/>
              </a:lnSpc>
              <a:spcBef>
                <a:spcPct val="0"/>
              </a:spcBef>
              <a:spcAft>
                <a:spcPct val="0"/>
              </a:spcAft>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使用</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scrapy</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和</a:t>
            </a:r>
            <a:r>
              <a:rPr lang="en-US" altLang="zh-CN" dirty="0" err="1">
                <a:solidFill>
                  <a:prstClr val="black">
                    <a:lumMod val="65000"/>
                    <a:lumOff val="35000"/>
                  </a:prstClr>
                </a:solidFill>
                <a:latin typeface="微软雅黑" panose="020B0503020204020204" pitchFamily="34" charset="-122"/>
                <a:ea typeface="微软雅黑" panose="020B0503020204020204" pitchFamily="34" charset="-122"/>
              </a:rPr>
              <a:t>mysql</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进行持久化存储</a:t>
            </a:r>
            <a:endParaRPr lang="en-US" altLang="zh-CN" sz="1400" dirty="0">
              <a:solidFill>
                <a:prstClr val="black">
                  <a:lumMod val="65000"/>
                  <a:lumOff val="35000"/>
                </a:prstClr>
              </a:solidFill>
              <a:latin typeface="Impact" panose="020B0806030902050204" pitchFamily="34" charset="0"/>
              <a:ea typeface="宋体" charset="-122"/>
              <a:cs typeface="Arial" panose="020B0604020202020204" pitchFamily="34" charset="0"/>
            </a:endParaRPr>
          </a:p>
          <a:p>
            <a:pPr lvl="0" fontAlgn="base">
              <a:lnSpc>
                <a:spcPct val="150000"/>
              </a:lnSpc>
              <a:spcBef>
                <a:spcPct val="0"/>
              </a:spcBef>
              <a:spcAft>
                <a:spcPct val="0"/>
              </a:spcAft>
            </a:pPr>
            <a:r>
              <a:rPr lang="zh-CN" altLang="en-US" sz="1400" dirty="0">
                <a:solidFill>
                  <a:prstClr val="black">
                    <a:lumMod val="65000"/>
                    <a:lumOff val="35000"/>
                  </a:prstClr>
                </a:solidFill>
                <a:latin typeface="Impact" panose="020B0806030902050204" pitchFamily="34" charset="0"/>
                <a:ea typeface="宋体" charset="-122"/>
                <a:cs typeface="Arial" panose="020B0604020202020204" pitchFamily="34" charset="0"/>
              </a:rPr>
              <a:t>刘博严，王中华</a:t>
            </a:r>
          </a:p>
        </p:txBody>
      </p:sp>
      <p:sp>
        <p:nvSpPr>
          <p:cNvPr id="34" name="矩形 33"/>
          <p:cNvSpPr/>
          <p:nvPr/>
        </p:nvSpPr>
        <p:spPr>
          <a:xfrm>
            <a:off x="5353990" y="3391692"/>
            <a:ext cx="2880320" cy="786306"/>
          </a:xfrm>
          <a:prstGeom prst="rect">
            <a:avLst/>
          </a:prstGeom>
        </p:spPr>
        <p:txBody>
          <a:bodyPr wrap="square" lIns="0">
            <a:spAutoFit/>
          </a:bodyPr>
          <a:lstStyle/>
          <a:p>
            <a:pPr lvl="0" fontAlgn="base">
              <a:lnSpc>
                <a:spcPct val="150000"/>
              </a:lnSpc>
              <a:spcBef>
                <a:spcPct val="0"/>
              </a:spcBef>
              <a:spcAft>
                <a:spcPct val="0"/>
              </a:spcAft>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使用</a:t>
            </a:r>
            <a:r>
              <a:rPr lang="en-US" altLang="zh-CN" dirty="0">
                <a:solidFill>
                  <a:prstClr val="black">
                    <a:lumMod val="65000"/>
                    <a:lumOff val="35000"/>
                  </a:prstClr>
                </a:solidFill>
                <a:latin typeface="微软雅黑" panose="020B0503020204020204" pitchFamily="34" charset="-122"/>
                <a:ea typeface="微软雅黑" panose="020B0503020204020204" pitchFamily="34" charset="-122"/>
              </a:rPr>
              <a:t>cookie</a:t>
            </a: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爬取公示系统</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pPr>
            <a:r>
              <a:rPr lang="zh-CN" altLang="en-US" sz="1400" dirty="0">
                <a:solidFill>
                  <a:prstClr val="black">
                    <a:lumMod val="65000"/>
                    <a:lumOff val="35000"/>
                  </a:prstClr>
                </a:solidFill>
                <a:latin typeface="Impact" panose="020B0806030902050204" pitchFamily="34" charset="0"/>
                <a:ea typeface="宋体" charset="-122"/>
                <a:cs typeface="Arial" panose="020B0604020202020204" pitchFamily="34" charset="0"/>
              </a:rPr>
              <a:t>罗龙骧，李俊和，唐宇雄</a:t>
            </a:r>
          </a:p>
        </p:txBody>
      </p:sp>
      <p:sp>
        <p:nvSpPr>
          <p:cNvPr id="35" name="矩形 34"/>
          <p:cNvSpPr/>
          <p:nvPr/>
        </p:nvSpPr>
        <p:spPr>
          <a:xfrm>
            <a:off x="5336152" y="4382826"/>
            <a:ext cx="2808312" cy="786306"/>
          </a:xfrm>
          <a:prstGeom prst="rect">
            <a:avLst/>
          </a:prstGeom>
        </p:spPr>
        <p:txBody>
          <a:bodyPr wrap="square" lIns="0">
            <a:spAutoFit/>
          </a:bodyPr>
          <a:lstStyle/>
          <a:p>
            <a:pPr lvl="0" fontAlgn="base">
              <a:lnSpc>
                <a:spcPct val="150000"/>
              </a:lnSpc>
              <a:spcBef>
                <a:spcPct val="0"/>
              </a:spcBef>
              <a:spcAft>
                <a:spcPct val="0"/>
              </a:spcAft>
            </a:pPr>
            <a:r>
              <a:rPr lang="zh-CN" altLang="en-US" dirty="0">
                <a:solidFill>
                  <a:prstClr val="black">
                    <a:lumMod val="65000"/>
                    <a:lumOff val="35000"/>
                  </a:prstClr>
                </a:solidFill>
                <a:latin typeface="微软雅黑" panose="020B0503020204020204" pitchFamily="34" charset="-122"/>
                <a:ea typeface="微软雅黑" panose="020B0503020204020204" pitchFamily="34" charset="-122"/>
              </a:rPr>
              <a:t>数据分析与可视化</a:t>
            </a:r>
            <a:endParaRPr lang="en-US" altLang="zh-CN" dirty="0">
              <a:solidFill>
                <a:prstClr val="black">
                  <a:lumMod val="65000"/>
                  <a:lumOff val="35000"/>
                </a:prstClr>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pPr>
            <a:r>
              <a:rPr lang="zh-CN" altLang="en-US" sz="1400" dirty="0">
                <a:solidFill>
                  <a:prstClr val="black">
                    <a:lumMod val="65000"/>
                    <a:lumOff val="35000"/>
                  </a:prstClr>
                </a:solidFill>
                <a:latin typeface="Impact" panose="020B0806030902050204" pitchFamily="34" charset="0"/>
                <a:ea typeface="宋体" charset="-122"/>
                <a:cs typeface="Arial" panose="020B0604020202020204" pitchFamily="34" charset="0"/>
              </a:rPr>
              <a:t>章俊凯</a:t>
            </a:r>
          </a:p>
        </p:txBody>
      </p:sp>
      <p:sp>
        <p:nvSpPr>
          <p:cNvPr id="21" name="椭圆 20"/>
          <p:cNvSpPr/>
          <p:nvPr/>
        </p:nvSpPr>
        <p:spPr>
          <a:xfrm>
            <a:off x="1331541"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4" name="椭圆 23"/>
          <p:cNvSpPr/>
          <p:nvPr/>
        </p:nvSpPr>
        <p:spPr>
          <a:xfrm>
            <a:off x="2936826" y="4248150"/>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7" name="椭圆 26"/>
          <p:cNvSpPr/>
          <p:nvPr/>
        </p:nvSpPr>
        <p:spPr>
          <a:xfrm>
            <a:off x="8557902" y="4555815"/>
            <a:ext cx="1172196" cy="117219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 name="椭圆 4">
            <a:extLst>
              <a:ext uri="{FF2B5EF4-FFF2-40B4-BE49-F238E27FC236}">
                <a16:creationId xmlns:a16="http://schemas.microsoft.com/office/drawing/2014/main" id="{9DEB439C-553F-F95D-A516-26F13F526693}"/>
              </a:ext>
            </a:extLst>
          </p:cNvPr>
          <p:cNvSpPr/>
          <p:nvPr/>
        </p:nvSpPr>
        <p:spPr>
          <a:xfrm>
            <a:off x="4372328" y="56797"/>
            <a:ext cx="565516" cy="565516"/>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8" name="TextBox 6">
            <a:extLst>
              <a:ext uri="{FF2B5EF4-FFF2-40B4-BE49-F238E27FC236}">
                <a16:creationId xmlns:a16="http://schemas.microsoft.com/office/drawing/2014/main" id="{696E1D21-008D-30DF-DC54-E4E0EB36B379}"/>
              </a:ext>
            </a:extLst>
          </p:cNvPr>
          <p:cNvSpPr txBox="1"/>
          <p:nvPr/>
        </p:nvSpPr>
        <p:spPr>
          <a:xfrm>
            <a:off x="4547252" y="112937"/>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1</a:t>
            </a:r>
            <a:endParaRPr lang="zh-CN" altLang="en-US" sz="2400" dirty="0">
              <a:solidFill>
                <a:schemeClr val="bg1"/>
              </a:solidFill>
              <a:latin typeface="Impact" panose="020B0806030902050204" pitchFamily="34" charset="0"/>
            </a:endParaRPr>
          </a:p>
        </p:txBody>
      </p:sp>
      <p:sp>
        <p:nvSpPr>
          <p:cNvPr id="9" name="矩形 8">
            <a:extLst>
              <a:ext uri="{FF2B5EF4-FFF2-40B4-BE49-F238E27FC236}">
                <a16:creationId xmlns:a16="http://schemas.microsoft.com/office/drawing/2014/main" id="{FACE1C91-BAC0-4144-0F42-26C386962FA7}"/>
              </a:ext>
            </a:extLst>
          </p:cNvPr>
          <p:cNvSpPr/>
          <p:nvPr/>
        </p:nvSpPr>
        <p:spPr>
          <a:xfrm>
            <a:off x="5256076" y="-6504"/>
            <a:ext cx="2880320" cy="786306"/>
          </a:xfrm>
          <a:prstGeom prst="rect">
            <a:avLst/>
          </a:prstGeom>
        </p:spPr>
        <p:txBody>
          <a:bodyPr wrap="square" lIns="0">
            <a:spAutoFit/>
          </a:bodyPr>
          <a:lstStyle/>
          <a:p>
            <a:pPr fontAlgn="base">
              <a:lnSpc>
                <a:spcPct val="150000"/>
              </a:lnSpc>
              <a:spcBef>
                <a:spcPct val="0"/>
              </a:spcBef>
              <a:spcAft>
                <a:spcPct val="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项目背景与需求分析</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a:p>
            <a:pPr fontAlgn="base">
              <a:lnSpc>
                <a:spcPct val="150000"/>
              </a:lnSpc>
              <a:spcBef>
                <a:spcPct val="0"/>
              </a:spcBef>
              <a:spcAft>
                <a:spcPct val="0"/>
              </a:spcAft>
            </a:pPr>
            <a:r>
              <a:rPr lang="zh-CN" altLang="en-US" sz="1400" dirty="0">
                <a:solidFill>
                  <a:schemeClr val="tx1">
                    <a:lumMod val="65000"/>
                    <a:lumOff val="35000"/>
                  </a:schemeClr>
                </a:solidFill>
                <a:latin typeface="Impact" panose="020B0806030902050204" pitchFamily="34" charset="0"/>
                <a:ea typeface="宋体" charset="-122"/>
                <a:cs typeface="Arial" panose="020B0604020202020204" pitchFamily="34" charset="0"/>
              </a:rPr>
              <a:t>黄郑好</a:t>
            </a:r>
            <a:endParaRPr lang="en-US" altLang="zh-CN" sz="1400" dirty="0">
              <a:solidFill>
                <a:schemeClr val="tx1">
                  <a:lumMod val="65000"/>
                  <a:lumOff val="35000"/>
                </a:schemeClr>
              </a:solidFill>
              <a:latin typeface="Impact" panose="020B0806030902050204" pitchFamily="34" charset="0"/>
              <a:ea typeface="宋体" charset="-122"/>
              <a:cs typeface="Arial" panose="020B0604020202020204" pitchFamily="34" charset="0"/>
            </a:endParaRPr>
          </a:p>
        </p:txBody>
      </p:sp>
      <p:sp>
        <p:nvSpPr>
          <p:cNvPr id="16" name="椭圆 15">
            <a:extLst>
              <a:ext uri="{FF2B5EF4-FFF2-40B4-BE49-F238E27FC236}">
                <a16:creationId xmlns:a16="http://schemas.microsoft.com/office/drawing/2014/main" id="{610447C3-6EDD-C9BE-2A83-5AF58745EDE9}"/>
              </a:ext>
            </a:extLst>
          </p:cNvPr>
          <p:cNvSpPr/>
          <p:nvPr/>
        </p:nvSpPr>
        <p:spPr>
          <a:xfrm>
            <a:off x="4398234" y="1661988"/>
            <a:ext cx="565516" cy="565516"/>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TextBox 22">
            <a:extLst>
              <a:ext uri="{FF2B5EF4-FFF2-40B4-BE49-F238E27FC236}">
                <a16:creationId xmlns:a16="http://schemas.microsoft.com/office/drawing/2014/main" id="{7E754849-43C1-199D-3110-40F431EABABA}"/>
              </a:ext>
            </a:extLst>
          </p:cNvPr>
          <p:cNvSpPr txBox="1"/>
          <p:nvPr/>
        </p:nvSpPr>
        <p:spPr>
          <a:xfrm>
            <a:off x="4573158" y="1718128"/>
            <a:ext cx="215668" cy="461665"/>
          </a:xfrm>
          <a:prstGeom prst="rect">
            <a:avLst/>
          </a:prstGeom>
          <a:noFill/>
        </p:spPr>
        <p:txBody>
          <a:bodyPr wrap="square" rtlCol="0">
            <a:spAutoFit/>
          </a:bodyPr>
          <a:lstStyle/>
          <a:p>
            <a:pPr algn="ctr"/>
            <a:r>
              <a:rPr lang="en-US" altLang="zh-CN" sz="2400" dirty="0">
                <a:solidFill>
                  <a:schemeClr val="bg1"/>
                </a:solidFill>
                <a:latin typeface="Impact" panose="020B0806030902050204" pitchFamily="34" charset="0"/>
              </a:rPr>
              <a:t>3</a:t>
            </a:r>
            <a:endParaRPr lang="zh-CN" altLang="en-US" sz="2400" dirty="0">
              <a:solidFill>
                <a:schemeClr val="bg1"/>
              </a:solidFill>
              <a:latin typeface="Impact" panose="020B0806030902050204" pitchFamily="34" charset="0"/>
            </a:endParaRPr>
          </a:p>
        </p:txBody>
      </p:sp>
      <p:sp>
        <p:nvSpPr>
          <p:cNvPr id="18" name="矩形 17">
            <a:extLst>
              <a:ext uri="{FF2B5EF4-FFF2-40B4-BE49-F238E27FC236}">
                <a16:creationId xmlns:a16="http://schemas.microsoft.com/office/drawing/2014/main" id="{D49A515F-B4D7-3C08-C70C-A1B9917C461C}"/>
              </a:ext>
            </a:extLst>
          </p:cNvPr>
          <p:cNvSpPr/>
          <p:nvPr/>
        </p:nvSpPr>
        <p:spPr>
          <a:xfrm>
            <a:off x="5220072" y="886976"/>
            <a:ext cx="3851920" cy="647806"/>
          </a:xfrm>
          <a:prstGeom prst="rect">
            <a:avLst/>
          </a:prstGeom>
        </p:spPr>
        <p:txBody>
          <a:bodyPr wrap="square" lIns="0">
            <a:spAutoFit/>
          </a:bodyPr>
          <a:lstStyle/>
          <a:p>
            <a:pPr fontAlgn="base">
              <a:spcBef>
                <a:spcPct val="0"/>
              </a:spcBef>
              <a:spcAft>
                <a:spcPct val="0"/>
              </a:spcAft>
            </a:pP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天眼查网站爬取</a:t>
            </a:r>
            <a:endParaRPr lang="en-US" altLang="zh-CN" dirty="0">
              <a:solidFill>
                <a:schemeClr val="tx1">
                  <a:lumMod val="65000"/>
                  <a:lumOff val="35000"/>
                </a:schemeClr>
              </a:solidFill>
              <a:latin typeface="微软雅黑" panose="020B0503020204020204" pitchFamily="34" charset="-122"/>
              <a:ea typeface="微软雅黑" panose="020B0503020204020204" pitchFamily="34" charset="-122"/>
            </a:endParaRPr>
          </a:p>
          <a:p>
            <a:pPr lvl="0" fontAlgn="base">
              <a:lnSpc>
                <a:spcPct val="150000"/>
              </a:lnSpc>
              <a:spcBef>
                <a:spcPct val="0"/>
              </a:spcBef>
              <a:spcAft>
                <a:spcPct val="0"/>
              </a:spcAft>
            </a:pPr>
            <a:r>
              <a:rPr lang="zh-CN" altLang="en-US" sz="1400" dirty="0">
                <a:solidFill>
                  <a:prstClr val="black">
                    <a:lumMod val="65000"/>
                    <a:lumOff val="35000"/>
                  </a:prstClr>
                </a:solidFill>
                <a:latin typeface="Impact" panose="020B0806030902050204" pitchFamily="34" charset="0"/>
                <a:ea typeface="宋体" charset="-122"/>
                <a:cs typeface="Arial" panose="020B0604020202020204" pitchFamily="34" charset="0"/>
              </a:rPr>
              <a:t>黄郑好</a:t>
            </a:r>
          </a:p>
        </p:txBody>
      </p:sp>
    </p:spTree>
    <p:extLst>
      <p:ext uri="{BB962C8B-B14F-4D97-AF65-F5344CB8AC3E}">
        <p14:creationId xmlns:p14="http://schemas.microsoft.com/office/powerpoint/2010/main" val="1011276504"/>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300" fill="hold"/>
                                            <p:tgtEl>
                                              <p:spTgt spid="19"/>
                                            </p:tgtEl>
                                            <p:attrNameLst>
                                              <p:attrName>ppt_w</p:attrName>
                                            </p:attrNameLst>
                                          </p:cBhvr>
                                          <p:tavLst>
                                            <p:tav tm="0">
                                              <p:val>
                                                <p:fltVal val="0"/>
                                              </p:val>
                                            </p:tav>
                                            <p:tav tm="100000">
                                              <p:val>
                                                <p:strVal val="#ppt_w"/>
                                              </p:val>
                                            </p:tav>
                                          </p:tavLst>
                                        </p:anim>
                                        <p:anim calcmode="lin" valueType="num">
                                          <p:cBhvr>
                                            <p:cTn id="15" dur="300" fill="hold"/>
                                            <p:tgtEl>
                                              <p:spTgt spid="19"/>
                                            </p:tgtEl>
                                            <p:attrNameLst>
                                              <p:attrName>ppt_h</p:attrName>
                                            </p:attrNameLst>
                                          </p:cBhvr>
                                          <p:tavLst>
                                            <p:tav tm="0">
                                              <p:val>
                                                <p:fltVal val="0"/>
                                              </p:val>
                                            </p:tav>
                                            <p:tav tm="100000">
                                              <p:val>
                                                <p:strVal val="#ppt_h"/>
                                              </p:val>
                                            </p:tav>
                                          </p:tavLst>
                                        </p:anim>
                                        <p:animEffect transition="in" filter="fade">
                                          <p:cBhvr>
                                            <p:cTn id="16" dur="300"/>
                                            <p:tgtEl>
                                              <p:spTgt spid="19"/>
                                            </p:tgtEl>
                                          </p:cBhvr>
                                        </p:animEffect>
                                      </p:childTnLst>
                                    </p:cTn>
                                  </p:par>
                                  <p:par>
                                    <p:cTn id="17" presetID="6" presetClass="emph" presetSubtype="0" autoRev="1" fill="hold" grpId="1" nodeType="withEffect">
                                      <p:stCondLst>
                                        <p:cond delay="600"/>
                                      </p:stCondLst>
                                      <p:childTnLst>
                                        <p:animScale>
                                          <p:cBhvr>
                                            <p:cTn id="18" dur="150" fill="hold"/>
                                            <p:tgtEl>
                                              <p:spTgt spid="19"/>
                                            </p:tgtEl>
                                          </p:cBhvr>
                                          <p:by x="110000" y="110000"/>
                                        </p:animScale>
                                      </p:childTnLst>
                                    </p:cTn>
                                  </p:par>
                                  <p:par>
                                    <p:cTn id="19" presetID="53" presetClass="entr" presetSubtype="16" fill="hold" grpId="0" nodeType="withEffect">
                                      <p:stCondLst>
                                        <p:cond delay="100"/>
                                      </p:stCondLst>
                                      <p:childTnLst>
                                        <p:set>
                                          <p:cBhvr>
                                            <p:cTn id="20" dur="1" fill="hold">
                                              <p:stCondLst>
                                                <p:cond delay="0"/>
                                              </p:stCondLst>
                                            </p:cTn>
                                            <p:tgtEl>
                                              <p:spTgt spid="2"/>
                                            </p:tgtEl>
                                            <p:attrNameLst>
                                              <p:attrName>style.visibility</p:attrName>
                                            </p:attrNameLst>
                                          </p:cBhvr>
                                          <p:to>
                                            <p:strVal val="visible"/>
                                          </p:to>
                                        </p:set>
                                        <p:anim calcmode="lin" valueType="num">
                                          <p:cBhvr>
                                            <p:cTn id="21" dur="300" fill="hold"/>
                                            <p:tgtEl>
                                              <p:spTgt spid="2"/>
                                            </p:tgtEl>
                                            <p:attrNameLst>
                                              <p:attrName>ppt_w</p:attrName>
                                            </p:attrNameLst>
                                          </p:cBhvr>
                                          <p:tavLst>
                                            <p:tav tm="0">
                                              <p:val>
                                                <p:fltVal val="0"/>
                                              </p:val>
                                            </p:tav>
                                            <p:tav tm="100000">
                                              <p:val>
                                                <p:strVal val="#ppt_w"/>
                                              </p:val>
                                            </p:tav>
                                          </p:tavLst>
                                        </p:anim>
                                        <p:anim calcmode="lin" valueType="num">
                                          <p:cBhvr>
                                            <p:cTn id="22" dur="300" fill="hold"/>
                                            <p:tgtEl>
                                              <p:spTgt spid="2"/>
                                            </p:tgtEl>
                                            <p:attrNameLst>
                                              <p:attrName>ppt_h</p:attrName>
                                            </p:attrNameLst>
                                          </p:cBhvr>
                                          <p:tavLst>
                                            <p:tav tm="0">
                                              <p:val>
                                                <p:fltVal val="0"/>
                                              </p:val>
                                            </p:tav>
                                            <p:tav tm="100000">
                                              <p:val>
                                                <p:strVal val="#ppt_h"/>
                                              </p:val>
                                            </p:tav>
                                          </p:tavLst>
                                        </p:anim>
                                        <p:animEffect transition="in" filter="fade">
                                          <p:cBhvr>
                                            <p:cTn id="23" dur="300"/>
                                            <p:tgtEl>
                                              <p:spTgt spid="2"/>
                                            </p:tgtEl>
                                          </p:cBhvr>
                                        </p:animEffect>
                                      </p:childTnLst>
                                    </p:cTn>
                                  </p:par>
                                  <p:par>
                                    <p:cTn id="24" presetID="6" presetClass="emph" presetSubtype="0" autoRev="1" fill="hold" grpId="1" nodeType="withEffect">
                                      <p:stCondLst>
                                        <p:cond delay="400"/>
                                      </p:stCondLst>
                                      <p:childTnLst>
                                        <p:animScale>
                                          <p:cBhvr>
                                            <p:cTn id="25" dur="150" fill="hold"/>
                                            <p:tgtEl>
                                              <p:spTgt spid="2"/>
                                            </p:tgtEl>
                                          </p:cBhvr>
                                          <p:by x="110000" y="110000"/>
                                        </p:animScale>
                                      </p:childTnLst>
                                    </p:cTn>
                                  </p:par>
                                  <p:par>
                                    <p:cTn id="26" presetID="53" presetClass="entr" presetSubtype="16" fill="hold" grpId="0" nodeType="withEffect">
                                      <p:stCondLst>
                                        <p:cond delay="4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par>
                                    <p:cTn id="31" presetID="6" presetClass="emph" presetSubtype="0" autoRev="1" fill="hold" grpId="1" nodeType="withEffect">
                                      <p:stCondLst>
                                        <p:cond delay="700"/>
                                      </p:stCondLst>
                                      <p:childTnLst>
                                        <p:animScale>
                                          <p:cBhvr>
                                            <p:cTn id="32" dur="150" fill="hold"/>
                                            <p:tgtEl>
                                              <p:spTgt spid="21"/>
                                            </p:tgtEl>
                                          </p:cBhvr>
                                          <p:by x="110000" y="110000"/>
                                        </p:animScale>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6" presetClass="emph" presetSubtype="0" autoRev="1" fill="hold" grpId="1" nodeType="withEffect">
                                      <p:stCondLst>
                                        <p:cond delay="700"/>
                                      </p:stCondLst>
                                      <p:childTnLst>
                                        <p:animScale>
                                          <p:cBhvr>
                                            <p:cTn id="39" dur="150" fill="hold"/>
                                            <p:tgtEl>
                                              <p:spTgt spid="24"/>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4"/>
                                            </p:tgtEl>
                                            <p:attrNameLst>
                                              <p:attrName>style.visibility</p:attrName>
                                            </p:attrNameLst>
                                          </p:cBhvr>
                                          <p:to>
                                            <p:strVal val="visible"/>
                                          </p:to>
                                        </p:set>
                                        <p:anim calcmode="lin" valueType="num">
                                          <p:cBhvr>
                                            <p:cTn id="42" dur="300" fill="hold"/>
                                            <p:tgtEl>
                                              <p:spTgt spid="4"/>
                                            </p:tgtEl>
                                            <p:attrNameLst>
                                              <p:attrName>ppt_w</p:attrName>
                                            </p:attrNameLst>
                                          </p:cBhvr>
                                          <p:tavLst>
                                            <p:tav tm="0">
                                              <p:val>
                                                <p:fltVal val="0"/>
                                              </p:val>
                                            </p:tav>
                                            <p:tav tm="100000">
                                              <p:val>
                                                <p:strVal val="#ppt_w"/>
                                              </p:val>
                                            </p:tav>
                                          </p:tavLst>
                                        </p:anim>
                                        <p:anim calcmode="lin" valueType="num">
                                          <p:cBhvr>
                                            <p:cTn id="43" dur="300" fill="hold"/>
                                            <p:tgtEl>
                                              <p:spTgt spid="4"/>
                                            </p:tgtEl>
                                            <p:attrNameLst>
                                              <p:attrName>ppt_h</p:attrName>
                                            </p:attrNameLst>
                                          </p:cBhvr>
                                          <p:tavLst>
                                            <p:tav tm="0">
                                              <p:val>
                                                <p:fltVal val="0"/>
                                              </p:val>
                                            </p:tav>
                                            <p:tav tm="100000">
                                              <p:val>
                                                <p:strVal val="#ppt_h"/>
                                              </p:val>
                                            </p:tav>
                                          </p:tavLst>
                                        </p:anim>
                                        <p:animEffect transition="in" filter="fade">
                                          <p:cBhvr>
                                            <p:cTn id="44" dur="300"/>
                                            <p:tgtEl>
                                              <p:spTgt spid="4"/>
                                            </p:tgtEl>
                                          </p:cBhvr>
                                        </p:animEffect>
                                      </p:childTnLst>
                                    </p:cTn>
                                  </p:par>
                                  <p:par>
                                    <p:cTn id="45" presetID="6" presetClass="emph" presetSubtype="0" autoRev="1" fill="hold" grpId="1" nodeType="withEffect">
                                      <p:stCondLst>
                                        <p:cond delay="500"/>
                                      </p:stCondLst>
                                      <p:childTnLst>
                                        <p:animScale>
                                          <p:cBhvr>
                                            <p:cTn id="46" dur="150" fill="hold"/>
                                            <p:tgtEl>
                                              <p:spTgt spid="4"/>
                                            </p:tgtEl>
                                          </p:cBhvr>
                                          <p:by x="110000" y="110000"/>
                                        </p:animScale>
                                      </p:childTnLst>
                                    </p:cTn>
                                  </p:par>
                                  <p:par>
                                    <p:cTn id="47" presetID="53" presetClass="entr" presetSubtype="16" fill="hold" grpId="0" nodeType="withEffect">
                                      <p:stCondLst>
                                        <p:cond delay="800"/>
                                      </p:stCondLst>
                                      <p:childTnLst>
                                        <p:set>
                                          <p:cBhvr>
                                            <p:cTn id="48" dur="1" fill="hold">
                                              <p:stCondLst>
                                                <p:cond delay="0"/>
                                              </p:stCondLst>
                                            </p:cTn>
                                            <p:tgtEl>
                                              <p:spTgt spid="6"/>
                                            </p:tgtEl>
                                            <p:attrNameLst>
                                              <p:attrName>style.visibility</p:attrName>
                                            </p:attrNameLst>
                                          </p:cBhvr>
                                          <p:to>
                                            <p:strVal val="visible"/>
                                          </p:to>
                                        </p:set>
                                        <p:anim calcmode="lin" valueType="num">
                                          <p:cBhvr>
                                            <p:cTn id="49" dur="300" fill="hold"/>
                                            <p:tgtEl>
                                              <p:spTgt spid="6"/>
                                            </p:tgtEl>
                                            <p:attrNameLst>
                                              <p:attrName>ppt_w</p:attrName>
                                            </p:attrNameLst>
                                          </p:cBhvr>
                                          <p:tavLst>
                                            <p:tav tm="0">
                                              <p:val>
                                                <p:fltVal val="0"/>
                                              </p:val>
                                            </p:tav>
                                            <p:tav tm="100000">
                                              <p:val>
                                                <p:strVal val="#ppt_w"/>
                                              </p:val>
                                            </p:tav>
                                          </p:tavLst>
                                        </p:anim>
                                        <p:anim calcmode="lin" valueType="num">
                                          <p:cBhvr>
                                            <p:cTn id="50" dur="300" fill="hold"/>
                                            <p:tgtEl>
                                              <p:spTgt spid="6"/>
                                            </p:tgtEl>
                                            <p:attrNameLst>
                                              <p:attrName>ppt_h</p:attrName>
                                            </p:attrNameLst>
                                          </p:cBhvr>
                                          <p:tavLst>
                                            <p:tav tm="0">
                                              <p:val>
                                                <p:fltVal val="0"/>
                                              </p:val>
                                            </p:tav>
                                            <p:tav tm="100000">
                                              <p:val>
                                                <p:strVal val="#ppt_h"/>
                                              </p:val>
                                            </p:tav>
                                          </p:tavLst>
                                        </p:anim>
                                        <p:animEffect transition="in" filter="fade">
                                          <p:cBhvr>
                                            <p:cTn id="51" dur="300"/>
                                            <p:tgtEl>
                                              <p:spTgt spid="6"/>
                                            </p:tgtEl>
                                          </p:cBhvr>
                                        </p:animEffect>
                                      </p:childTnLst>
                                    </p:cTn>
                                  </p:par>
                                  <p:par>
                                    <p:cTn id="52" presetID="6" presetClass="emph" presetSubtype="0" autoRev="1" fill="hold" grpId="1" nodeType="withEffect">
                                      <p:stCondLst>
                                        <p:cond delay="1100"/>
                                      </p:stCondLst>
                                      <p:childTnLst>
                                        <p:animScale>
                                          <p:cBhvr>
                                            <p:cTn id="53" dur="150" fill="hold"/>
                                            <p:tgtEl>
                                              <p:spTgt spid="6"/>
                                            </p:tgtEl>
                                          </p:cBhvr>
                                          <p:by x="110000" y="110000"/>
                                        </p:animScale>
                                      </p:childTnLst>
                                    </p:cTn>
                                  </p:par>
                                  <p:par>
                                    <p:cTn id="54" presetID="53" presetClass="entr" presetSubtype="16" fill="hold" grpId="0" nodeType="withEffect">
                                      <p:stCondLst>
                                        <p:cond delay="900"/>
                                      </p:stCondLst>
                                      <p:childTnLst>
                                        <p:set>
                                          <p:cBhvr>
                                            <p:cTn id="55" dur="1" fill="hold">
                                              <p:stCondLst>
                                                <p:cond delay="0"/>
                                              </p:stCondLst>
                                            </p:cTn>
                                            <p:tgtEl>
                                              <p:spTgt spid="7"/>
                                            </p:tgtEl>
                                            <p:attrNameLst>
                                              <p:attrName>style.visibility</p:attrName>
                                            </p:attrNameLst>
                                          </p:cBhvr>
                                          <p:to>
                                            <p:strVal val="visible"/>
                                          </p:to>
                                        </p:set>
                                        <p:anim calcmode="lin" valueType="num">
                                          <p:cBhvr>
                                            <p:cTn id="56" dur="300" fill="hold"/>
                                            <p:tgtEl>
                                              <p:spTgt spid="7"/>
                                            </p:tgtEl>
                                            <p:attrNameLst>
                                              <p:attrName>ppt_w</p:attrName>
                                            </p:attrNameLst>
                                          </p:cBhvr>
                                          <p:tavLst>
                                            <p:tav tm="0">
                                              <p:val>
                                                <p:fltVal val="0"/>
                                              </p:val>
                                            </p:tav>
                                            <p:tav tm="100000">
                                              <p:val>
                                                <p:strVal val="#ppt_w"/>
                                              </p:val>
                                            </p:tav>
                                          </p:tavLst>
                                        </p:anim>
                                        <p:anim calcmode="lin" valueType="num">
                                          <p:cBhvr>
                                            <p:cTn id="57" dur="300" fill="hold"/>
                                            <p:tgtEl>
                                              <p:spTgt spid="7"/>
                                            </p:tgtEl>
                                            <p:attrNameLst>
                                              <p:attrName>ppt_h</p:attrName>
                                            </p:attrNameLst>
                                          </p:cBhvr>
                                          <p:tavLst>
                                            <p:tav tm="0">
                                              <p:val>
                                                <p:fltVal val="0"/>
                                              </p:val>
                                            </p:tav>
                                            <p:tav tm="100000">
                                              <p:val>
                                                <p:strVal val="#ppt_h"/>
                                              </p:val>
                                            </p:tav>
                                          </p:tavLst>
                                        </p:anim>
                                        <p:animEffect transition="in" filter="fade">
                                          <p:cBhvr>
                                            <p:cTn id="58" dur="300"/>
                                            <p:tgtEl>
                                              <p:spTgt spid="7"/>
                                            </p:tgtEl>
                                          </p:cBhvr>
                                        </p:animEffect>
                                      </p:childTnLst>
                                    </p:cTn>
                                  </p:par>
                                  <p:par>
                                    <p:cTn id="59" presetID="6" presetClass="emph" presetSubtype="0" autoRev="1" fill="hold" grpId="1" nodeType="withEffect">
                                      <p:stCondLst>
                                        <p:cond delay="1200"/>
                                      </p:stCondLst>
                                      <p:childTnLst>
                                        <p:animScale>
                                          <p:cBhvr>
                                            <p:cTn id="60" dur="150" fill="hold"/>
                                            <p:tgtEl>
                                              <p:spTgt spid="7"/>
                                            </p:tgtEl>
                                          </p:cBhvr>
                                          <p:by x="110000" y="110000"/>
                                        </p:animScale>
                                      </p:childTnLst>
                                    </p:cTn>
                                  </p:par>
                                  <p:par>
                                    <p:cTn id="61" presetID="2" presetClass="entr" presetSubtype="2" fill="hold" grpId="0" nodeType="withEffect" p14:presetBounceEnd="58333">
                                      <p:stCondLst>
                                        <p:cond delay="1200"/>
                                      </p:stCondLst>
                                      <p:childTnLst>
                                        <p:set>
                                          <p:cBhvr>
                                            <p:cTn id="62" dur="1" fill="hold">
                                              <p:stCondLst>
                                                <p:cond delay="0"/>
                                              </p:stCondLst>
                                            </p:cTn>
                                            <p:tgtEl>
                                              <p:spTgt spid="32"/>
                                            </p:tgtEl>
                                            <p:attrNameLst>
                                              <p:attrName>style.visibility</p:attrName>
                                            </p:attrNameLst>
                                          </p:cBhvr>
                                          <p:to>
                                            <p:strVal val="visible"/>
                                          </p:to>
                                        </p:set>
                                        <p:anim calcmode="lin" valueType="num" p14:bounceEnd="58333">
                                          <p:cBhvr additive="base">
                                            <p:cTn id="63" dur="600" fill="hold"/>
                                            <p:tgtEl>
                                              <p:spTgt spid="32"/>
                                            </p:tgtEl>
                                            <p:attrNameLst>
                                              <p:attrName>ppt_x</p:attrName>
                                            </p:attrNameLst>
                                          </p:cBhvr>
                                          <p:tavLst>
                                            <p:tav tm="0">
                                              <p:val>
                                                <p:strVal val="1+#ppt_w/2"/>
                                              </p:val>
                                            </p:tav>
                                            <p:tav tm="100000">
                                              <p:val>
                                                <p:strVal val="#ppt_x"/>
                                              </p:val>
                                            </p:tav>
                                          </p:tavLst>
                                        </p:anim>
                                        <p:anim calcmode="lin" valueType="num" p14:bounceEnd="58333">
                                          <p:cBhvr additive="base">
                                            <p:cTn id="64" dur="600" fill="hold"/>
                                            <p:tgtEl>
                                              <p:spTgt spid="32"/>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1200"/>
                                      </p:stCondLst>
                                      <p:childTnLst>
                                        <p:set>
                                          <p:cBhvr>
                                            <p:cTn id="66" dur="1" fill="hold">
                                              <p:stCondLst>
                                                <p:cond delay="0"/>
                                              </p:stCondLst>
                                            </p:cTn>
                                            <p:tgtEl>
                                              <p:spTgt spid="22"/>
                                            </p:tgtEl>
                                            <p:attrNameLst>
                                              <p:attrName>style.visibility</p:attrName>
                                            </p:attrNameLst>
                                          </p:cBhvr>
                                          <p:to>
                                            <p:strVal val="visible"/>
                                          </p:to>
                                        </p:set>
                                        <p:anim calcmode="lin" valueType="num">
                                          <p:cBhvr>
                                            <p:cTn id="67" dur="300" fill="hold"/>
                                            <p:tgtEl>
                                              <p:spTgt spid="22"/>
                                            </p:tgtEl>
                                            <p:attrNameLst>
                                              <p:attrName>ppt_w</p:attrName>
                                            </p:attrNameLst>
                                          </p:cBhvr>
                                          <p:tavLst>
                                            <p:tav tm="0">
                                              <p:val>
                                                <p:fltVal val="0"/>
                                              </p:val>
                                            </p:tav>
                                            <p:tav tm="100000">
                                              <p:val>
                                                <p:strVal val="#ppt_w"/>
                                              </p:val>
                                            </p:tav>
                                          </p:tavLst>
                                        </p:anim>
                                        <p:anim calcmode="lin" valueType="num">
                                          <p:cBhvr>
                                            <p:cTn id="68" dur="300" fill="hold"/>
                                            <p:tgtEl>
                                              <p:spTgt spid="22"/>
                                            </p:tgtEl>
                                            <p:attrNameLst>
                                              <p:attrName>ppt_h</p:attrName>
                                            </p:attrNameLst>
                                          </p:cBhvr>
                                          <p:tavLst>
                                            <p:tav tm="0">
                                              <p:val>
                                                <p:fltVal val="0"/>
                                              </p:val>
                                            </p:tav>
                                            <p:tav tm="100000">
                                              <p:val>
                                                <p:strVal val="#ppt_h"/>
                                              </p:val>
                                            </p:tav>
                                          </p:tavLst>
                                        </p:anim>
                                        <p:animEffect transition="in" filter="fade">
                                          <p:cBhvr>
                                            <p:cTn id="69" dur="300"/>
                                            <p:tgtEl>
                                              <p:spTgt spid="22"/>
                                            </p:tgtEl>
                                          </p:cBhvr>
                                        </p:animEffect>
                                      </p:childTnLst>
                                    </p:cTn>
                                  </p:par>
                                  <p:par>
                                    <p:cTn id="70" presetID="6" presetClass="emph" presetSubtype="0" autoRev="1" fill="hold" grpId="1" nodeType="withEffect">
                                      <p:stCondLst>
                                        <p:cond delay="1500"/>
                                      </p:stCondLst>
                                      <p:childTnLst>
                                        <p:animScale>
                                          <p:cBhvr>
                                            <p:cTn id="71" dur="150" fill="hold"/>
                                            <p:tgtEl>
                                              <p:spTgt spid="22"/>
                                            </p:tgtEl>
                                          </p:cBhvr>
                                          <p:by x="110000" y="110000"/>
                                        </p:animScale>
                                      </p:childTnLst>
                                    </p:cTn>
                                  </p:par>
                                  <p:par>
                                    <p:cTn id="72" presetID="53" presetClass="entr" presetSubtype="16" fill="hold" grpId="0" nodeType="withEffect">
                                      <p:stCondLst>
                                        <p:cond delay="13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300" fill="hold"/>
                                            <p:tgtEl>
                                              <p:spTgt spid="23"/>
                                            </p:tgtEl>
                                            <p:attrNameLst>
                                              <p:attrName>ppt_w</p:attrName>
                                            </p:attrNameLst>
                                          </p:cBhvr>
                                          <p:tavLst>
                                            <p:tav tm="0">
                                              <p:val>
                                                <p:fltVal val="0"/>
                                              </p:val>
                                            </p:tav>
                                            <p:tav tm="100000">
                                              <p:val>
                                                <p:strVal val="#ppt_w"/>
                                              </p:val>
                                            </p:tav>
                                          </p:tavLst>
                                        </p:anim>
                                        <p:anim calcmode="lin" valueType="num">
                                          <p:cBhvr>
                                            <p:cTn id="75" dur="300" fill="hold"/>
                                            <p:tgtEl>
                                              <p:spTgt spid="23"/>
                                            </p:tgtEl>
                                            <p:attrNameLst>
                                              <p:attrName>ppt_h</p:attrName>
                                            </p:attrNameLst>
                                          </p:cBhvr>
                                          <p:tavLst>
                                            <p:tav tm="0">
                                              <p:val>
                                                <p:fltVal val="0"/>
                                              </p:val>
                                            </p:tav>
                                            <p:tav tm="100000">
                                              <p:val>
                                                <p:strVal val="#ppt_h"/>
                                              </p:val>
                                            </p:tav>
                                          </p:tavLst>
                                        </p:anim>
                                        <p:animEffect transition="in" filter="fade">
                                          <p:cBhvr>
                                            <p:cTn id="76" dur="300"/>
                                            <p:tgtEl>
                                              <p:spTgt spid="23"/>
                                            </p:tgtEl>
                                          </p:cBhvr>
                                        </p:animEffect>
                                      </p:childTnLst>
                                    </p:cTn>
                                  </p:par>
                                  <p:par>
                                    <p:cTn id="77" presetID="6" presetClass="emph" presetSubtype="0" autoRev="1" fill="hold" grpId="1" nodeType="withEffect">
                                      <p:stCondLst>
                                        <p:cond delay="1600"/>
                                      </p:stCondLst>
                                      <p:childTnLst>
                                        <p:animScale>
                                          <p:cBhvr>
                                            <p:cTn id="78" dur="150" fill="hold"/>
                                            <p:tgtEl>
                                              <p:spTgt spid="23"/>
                                            </p:tgtEl>
                                          </p:cBhvr>
                                          <p:by x="110000" y="110000"/>
                                        </p:animScale>
                                      </p:childTnLst>
                                    </p:cTn>
                                  </p:par>
                                  <p:par>
                                    <p:cTn id="79" presetID="2" presetClass="entr" presetSubtype="2" fill="hold" grpId="0" nodeType="withEffect" p14:presetBounceEnd="58333">
                                      <p:stCondLst>
                                        <p:cond delay="1600"/>
                                      </p:stCondLst>
                                      <p:childTnLst>
                                        <p:set>
                                          <p:cBhvr>
                                            <p:cTn id="80" dur="1" fill="hold">
                                              <p:stCondLst>
                                                <p:cond delay="0"/>
                                              </p:stCondLst>
                                            </p:cTn>
                                            <p:tgtEl>
                                              <p:spTgt spid="33"/>
                                            </p:tgtEl>
                                            <p:attrNameLst>
                                              <p:attrName>style.visibility</p:attrName>
                                            </p:attrNameLst>
                                          </p:cBhvr>
                                          <p:to>
                                            <p:strVal val="visible"/>
                                          </p:to>
                                        </p:set>
                                        <p:anim calcmode="lin" valueType="num" p14:bounceEnd="58333">
                                          <p:cBhvr additive="base">
                                            <p:cTn id="81" dur="600" fill="hold"/>
                                            <p:tgtEl>
                                              <p:spTgt spid="33"/>
                                            </p:tgtEl>
                                            <p:attrNameLst>
                                              <p:attrName>ppt_x</p:attrName>
                                            </p:attrNameLst>
                                          </p:cBhvr>
                                          <p:tavLst>
                                            <p:tav tm="0">
                                              <p:val>
                                                <p:strVal val="1+#ppt_w/2"/>
                                              </p:val>
                                            </p:tav>
                                            <p:tav tm="100000">
                                              <p:val>
                                                <p:strVal val="#ppt_x"/>
                                              </p:val>
                                            </p:tav>
                                          </p:tavLst>
                                        </p:anim>
                                        <p:anim calcmode="lin" valueType="num" p14:bounceEnd="58333">
                                          <p:cBhvr additive="base">
                                            <p:cTn id="82" dur="600" fill="hold"/>
                                            <p:tgtEl>
                                              <p:spTgt spid="33"/>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1600"/>
                                      </p:stCondLst>
                                      <p:childTnLst>
                                        <p:set>
                                          <p:cBhvr>
                                            <p:cTn id="84" dur="1" fill="hold">
                                              <p:stCondLst>
                                                <p:cond delay="0"/>
                                              </p:stCondLst>
                                            </p:cTn>
                                            <p:tgtEl>
                                              <p:spTgt spid="25"/>
                                            </p:tgtEl>
                                            <p:attrNameLst>
                                              <p:attrName>style.visibility</p:attrName>
                                            </p:attrNameLst>
                                          </p:cBhvr>
                                          <p:to>
                                            <p:strVal val="visible"/>
                                          </p:to>
                                        </p:set>
                                        <p:anim calcmode="lin" valueType="num">
                                          <p:cBhvr>
                                            <p:cTn id="85" dur="300" fill="hold"/>
                                            <p:tgtEl>
                                              <p:spTgt spid="25"/>
                                            </p:tgtEl>
                                            <p:attrNameLst>
                                              <p:attrName>ppt_w</p:attrName>
                                            </p:attrNameLst>
                                          </p:cBhvr>
                                          <p:tavLst>
                                            <p:tav tm="0">
                                              <p:val>
                                                <p:fltVal val="0"/>
                                              </p:val>
                                            </p:tav>
                                            <p:tav tm="100000">
                                              <p:val>
                                                <p:strVal val="#ppt_w"/>
                                              </p:val>
                                            </p:tav>
                                          </p:tavLst>
                                        </p:anim>
                                        <p:anim calcmode="lin" valueType="num">
                                          <p:cBhvr>
                                            <p:cTn id="86" dur="300" fill="hold"/>
                                            <p:tgtEl>
                                              <p:spTgt spid="25"/>
                                            </p:tgtEl>
                                            <p:attrNameLst>
                                              <p:attrName>ppt_h</p:attrName>
                                            </p:attrNameLst>
                                          </p:cBhvr>
                                          <p:tavLst>
                                            <p:tav tm="0">
                                              <p:val>
                                                <p:fltVal val="0"/>
                                              </p:val>
                                            </p:tav>
                                            <p:tav tm="100000">
                                              <p:val>
                                                <p:strVal val="#ppt_h"/>
                                              </p:val>
                                            </p:tav>
                                          </p:tavLst>
                                        </p:anim>
                                        <p:animEffect transition="in" filter="fade">
                                          <p:cBhvr>
                                            <p:cTn id="87" dur="300"/>
                                            <p:tgtEl>
                                              <p:spTgt spid="25"/>
                                            </p:tgtEl>
                                          </p:cBhvr>
                                        </p:animEffect>
                                      </p:childTnLst>
                                    </p:cTn>
                                  </p:par>
                                  <p:par>
                                    <p:cTn id="88" presetID="6" presetClass="emph" presetSubtype="0" autoRev="1" fill="hold" grpId="1" nodeType="withEffect">
                                      <p:stCondLst>
                                        <p:cond delay="1900"/>
                                      </p:stCondLst>
                                      <p:childTnLst>
                                        <p:animScale>
                                          <p:cBhvr>
                                            <p:cTn id="89" dur="150" fill="hold"/>
                                            <p:tgtEl>
                                              <p:spTgt spid="25"/>
                                            </p:tgtEl>
                                          </p:cBhvr>
                                          <p:by x="110000" y="110000"/>
                                        </p:animScale>
                                      </p:childTnLst>
                                    </p:cTn>
                                  </p:par>
                                  <p:par>
                                    <p:cTn id="90" presetID="53" presetClass="entr" presetSubtype="16" fill="hold" grpId="0" nodeType="withEffect">
                                      <p:stCondLst>
                                        <p:cond delay="17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300" fill="hold"/>
                                            <p:tgtEl>
                                              <p:spTgt spid="26"/>
                                            </p:tgtEl>
                                            <p:attrNameLst>
                                              <p:attrName>ppt_w</p:attrName>
                                            </p:attrNameLst>
                                          </p:cBhvr>
                                          <p:tavLst>
                                            <p:tav tm="0">
                                              <p:val>
                                                <p:fltVal val="0"/>
                                              </p:val>
                                            </p:tav>
                                            <p:tav tm="100000">
                                              <p:val>
                                                <p:strVal val="#ppt_w"/>
                                              </p:val>
                                            </p:tav>
                                          </p:tavLst>
                                        </p:anim>
                                        <p:anim calcmode="lin" valueType="num">
                                          <p:cBhvr>
                                            <p:cTn id="93" dur="300" fill="hold"/>
                                            <p:tgtEl>
                                              <p:spTgt spid="26"/>
                                            </p:tgtEl>
                                            <p:attrNameLst>
                                              <p:attrName>ppt_h</p:attrName>
                                            </p:attrNameLst>
                                          </p:cBhvr>
                                          <p:tavLst>
                                            <p:tav tm="0">
                                              <p:val>
                                                <p:fltVal val="0"/>
                                              </p:val>
                                            </p:tav>
                                            <p:tav tm="100000">
                                              <p:val>
                                                <p:strVal val="#ppt_h"/>
                                              </p:val>
                                            </p:tav>
                                          </p:tavLst>
                                        </p:anim>
                                        <p:animEffect transition="in" filter="fade">
                                          <p:cBhvr>
                                            <p:cTn id="94" dur="300"/>
                                            <p:tgtEl>
                                              <p:spTgt spid="26"/>
                                            </p:tgtEl>
                                          </p:cBhvr>
                                        </p:animEffect>
                                      </p:childTnLst>
                                    </p:cTn>
                                  </p:par>
                                  <p:par>
                                    <p:cTn id="95" presetID="6" presetClass="emph" presetSubtype="0" autoRev="1" fill="hold" grpId="1" nodeType="withEffect">
                                      <p:stCondLst>
                                        <p:cond delay="2000"/>
                                      </p:stCondLst>
                                      <p:childTnLst>
                                        <p:animScale>
                                          <p:cBhvr>
                                            <p:cTn id="96" dur="150" fill="hold"/>
                                            <p:tgtEl>
                                              <p:spTgt spid="26"/>
                                            </p:tgtEl>
                                          </p:cBhvr>
                                          <p:by x="110000" y="110000"/>
                                        </p:animScale>
                                      </p:childTnLst>
                                    </p:cTn>
                                  </p:par>
                                  <p:par>
                                    <p:cTn id="97" presetID="2" presetClass="entr" presetSubtype="2" fill="hold" grpId="0" nodeType="withEffect" p14:presetBounceEnd="58333">
                                      <p:stCondLst>
                                        <p:cond delay="2000"/>
                                      </p:stCondLst>
                                      <p:childTnLst>
                                        <p:set>
                                          <p:cBhvr>
                                            <p:cTn id="98" dur="1" fill="hold">
                                              <p:stCondLst>
                                                <p:cond delay="0"/>
                                              </p:stCondLst>
                                            </p:cTn>
                                            <p:tgtEl>
                                              <p:spTgt spid="34"/>
                                            </p:tgtEl>
                                            <p:attrNameLst>
                                              <p:attrName>style.visibility</p:attrName>
                                            </p:attrNameLst>
                                          </p:cBhvr>
                                          <p:to>
                                            <p:strVal val="visible"/>
                                          </p:to>
                                        </p:set>
                                        <p:anim calcmode="lin" valueType="num" p14:bounceEnd="58333">
                                          <p:cBhvr additive="base">
                                            <p:cTn id="99" dur="600" fill="hold"/>
                                            <p:tgtEl>
                                              <p:spTgt spid="34"/>
                                            </p:tgtEl>
                                            <p:attrNameLst>
                                              <p:attrName>ppt_x</p:attrName>
                                            </p:attrNameLst>
                                          </p:cBhvr>
                                          <p:tavLst>
                                            <p:tav tm="0">
                                              <p:val>
                                                <p:strVal val="1+#ppt_w/2"/>
                                              </p:val>
                                            </p:tav>
                                            <p:tav tm="100000">
                                              <p:val>
                                                <p:strVal val="#ppt_x"/>
                                              </p:val>
                                            </p:tav>
                                          </p:tavLst>
                                        </p:anim>
                                        <p:anim calcmode="lin" valueType="num" p14:bounceEnd="58333">
                                          <p:cBhvr additive="base">
                                            <p:cTn id="100" dur="600" fill="hold"/>
                                            <p:tgtEl>
                                              <p:spTgt spid="34"/>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300" fill="hold"/>
                                            <p:tgtEl>
                                              <p:spTgt spid="28"/>
                                            </p:tgtEl>
                                            <p:attrNameLst>
                                              <p:attrName>ppt_w</p:attrName>
                                            </p:attrNameLst>
                                          </p:cBhvr>
                                          <p:tavLst>
                                            <p:tav tm="0">
                                              <p:val>
                                                <p:fltVal val="0"/>
                                              </p:val>
                                            </p:tav>
                                            <p:tav tm="100000">
                                              <p:val>
                                                <p:strVal val="#ppt_w"/>
                                              </p:val>
                                            </p:tav>
                                          </p:tavLst>
                                        </p:anim>
                                        <p:anim calcmode="lin" valueType="num">
                                          <p:cBhvr>
                                            <p:cTn id="104" dur="300" fill="hold"/>
                                            <p:tgtEl>
                                              <p:spTgt spid="28"/>
                                            </p:tgtEl>
                                            <p:attrNameLst>
                                              <p:attrName>ppt_h</p:attrName>
                                            </p:attrNameLst>
                                          </p:cBhvr>
                                          <p:tavLst>
                                            <p:tav tm="0">
                                              <p:val>
                                                <p:fltVal val="0"/>
                                              </p:val>
                                            </p:tav>
                                            <p:tav tm="100000">
                                              <p:val>
                                                <p:strVal val="#ppt_h"/>
                                              </p:val>
                                            </p:tav>
                                          </p:tavLst>
                                        </p:anim>
                                        <p:animEffect transition="in" filter="fade">
                                          <p:cBhvr>
                                            <p:cTn id="105" dur="300"/>
                                            <p:tgtEl>
                                              <p:spTgt spid="28"/>
                                            </p:tgtEl>
                                          </p:cBhvr>
                                        </p:animEffect>
                                      </p:childTnLst>
                                    </p:cTn>
                                  </p:par>
                                  <p:par>
                                    <p:cTn id="106" presetID="6" presetClass="emph" presetSubtype="0" autoRev="1" fill="hold" grpId="1" nodeType="withEffect">
                                      <p:stCondLst>
                                        <p:cond delay="2300"/>
                                      </p:stCondLst>
                                      <p:childTnLst>
                                        <p:animScale>
                                          <p:cBhvr>
                                            <p:cTn id="107" dur="150" fill="hold"/>
                                            <p:tgtEl>
                                              <p:spTgt spid="28"/>
                                            </p:tgtEl>
                                          </p:cBhvr>
                                          <p:by x="110000" y="110000"/>
                                        </p:animScale>
                                      </p:childTnLst>
                                    </p:cTn>
                                  </p:par>
                                  <p:par>
                                    <p:cTn id="108" presetID="53" presetClass="entr" presetSubtype="16" fill="hold" grpId="0" nodeType="withEffect">
                                      <p:stCondLst>
                                        <p:cond delay="210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300" fill="hold"/>
                                            <p:tgtEl>
                                              <p:spTgt spid="29"/>
                                            </p:tgtEl>
                                            <p:attrNameLst>
                                              <p:attrName>ppt_w</p:attrName>
                                            </p:attrNameLst>
                                          </p:cBhvr>
                                          <p:tavLst>
                                            <p:tav tm="0">
                                              <p:val>
                                                <p:fltVal val="0"/>
                                              </p:val>
                                            </p:tav>
                                            <p:tav tm="100000">
                                              <p:val>
                                                <p:strVal val="#ppt_w"/>
                                              </p:val>
                                            </p:tav>
                                          </p:tavLst>
                                        </p:anim>
                                        <p:anim calcmode="lin" valueType="num">
                                          <p:cBhvr>
                                            <p:cTn id="111" dur="300" fill="hold"/>
                                            <p:tgtEl>
                                              <p:spTgt spid="29"/>
                                            </p:tgtEl>
                                            <p:attrNameLst>
                                              <p:attrName>ppt_h</p:attrName>
                                            </p:attrNameLst>
                                          </p:cBhvr>
                                          <p:tavLst>
                                            <p:tav tm="0">
                                              <p:val>
                                                <p:fltVal val="0"/>
                                              </p:val>
                                            </p:tav>
                                            <p:tav tm="100000">
                                              <p:val>
                                                <p:strVal val="#ppt_h"/>
                                              </p:val>
                                            </p:tav>
                                          </p:tavLst>
                                        </p:anim>
                                        <p:animEffect transition="in" filter="fade">
                                          <p:cBhvr>
                                            <p:cTn id="112" dur="300"/>
                                            <p:tgtEl>
                                              <p:spTgt spid="29"/>
                                            </p:tgtEl>
                                          </p:cBhvr>
                                        </p:animEffect>
                                      </p:childTnLst>
                                    </p:cTn>
                                  </p:par>
                                  <p:par>
                                    <p:cTn id="113" presetID="6" presetClass="emph" presetSubtype="0" autoRev="1" fill="hold" grpId="1" nodeType="withEffect">
                                      <p:stCondLst>
                                        <p:cond delay="2400"/>
                                      </p:stCondLst>
                                      <p:childTnLst>
                                        <p:animScale>
                                          <p:cBhvr>
                                            <p:cTn id="114" dur="150" fill="hold"/>
                                            <p:tgtEl>
                                              <p:spTgt spid="29"/>
                                            </p:tgtEl>
                                          </p:cBhvr>
                                          <p:by x="110000" y="110000"/>
                                        </p:animScale>
                                      </p:childTnLst>
                                    </p:cTn>
                                  </p:par>
                                  <p:par>
                                    <p:cTn id="115" presetID="2" presetClass="entr" presetSubtype="2" fill="hold" grpId="0" nodeType="withEffect" p14:presetBounceEnd="58333">
                                      <p:stCondLst>
                                        <p:cond delay="2400"/>
                                      </p:stCondLst>
                                      <p:childTnLst>
                                        <p:set>
                                          <p:cBhvr>
                                            <p:cTn id="116" dur="1" fill="hold">
                                              <p:stCondLst>
                                                <p:cond delay="0"/>
                                              </p:stCondLst>
                                            </p:cTn>
                                            <p:tgtEl>
                                              <p:spTgt spid="35"/>
                                            </p:tgtEl>
                                            <p:attrNameLst>
                                              <p:attrName>style.visibility</p:attrName>
                                            </p:attrNameLst>
                                          </p:cBhvr>
                                          <p:to>
                                            <p:strVal val="visible"/>
                                          </p:to>
                                        </p:set>
                                        <p:anim calcmode="lin" valueType="num" p14:bounceEnd="58333">
                                          <p:cBhvr additive="base">
                                            <p:cTn id="117" dur="600" fill="hold"/>
                                            <p:tgtEl>
                                              <p:spTgt spid="35"/>
                                            </p:tgtEl>
                                            <p:attrNameLst>
                                              <p:attrName>ppt_x</p:attrName>
                                            </p:attrNameLst>
                                          </p:cBhvr>
                                          <p:tavLst>
                                            <p:tav tm="0">
                                              <p:val>
                                                <p:strVal val="1+#ppt_w/2"/>
                                              </p:val>
                                            </p:tav>
                                            <p:tav tm="100000">
                                              <p:val>
                                                <p:strVal val="#ppt_x"/>
                                              </p:val>
                                            </p:tav>
                                          </p:tavLst>
                                        </p:anim>
                                        <p:anim calcmode="lin" valueType="num" p14:bounceEnd="58333">
                                          <p:cBhvr additive="base">
                                            <p:cTn id="118" dur="600" fill="hold"/>
                                            <p:tgtEl>
                                              <p:spTgt spid="35"/>
                                            </p:tgtEl>
                                            <p:attrNameLst>
                                              <p:attrName>ppt_y</p:attrName>
                                            </p:attrNameLst>
                                          </p:cBhvr>
                                          <p:tavLst>
                                            <p:tav tm="0">
                                              <p:val>
                                                <p:strVal val="#ppt_y"/>
                                              </p:val>
                                            </p:tav>
                                            <p:tav tm="100000">
                                              <p:val>
                                                <p:strVal val="#ppt_y"/>
                                              </p:val>
                                            </p:tav>
                                          </p:tavLst>
                                        </p:anim>
                                      </p:childTnLst>
                                    </p:cTn>
                                  </p:par>
                                  <p:par>
                                    <p:cTn id="119" presetID="53" presetClass="entr" presetSubtype="16"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p:cTn id="121" dur="300" fill="hold"/>
                                            <p:tgtEl>
                                              <p:spTgt spid="27"/>
                                            </p:tgtEl>
                                            <p:attrNameLst>
                                              <p:attrName>ppt_w</p:attrName>
                                            </p:attrNameLst>
                                          </p:cBhvr>
                                          <p:tavLst>
                                            <p:tav tm="0">
                                              <p:val>
                                                <p:fltVal val="0"/>
                                              </p:val>
                                            </p:tav>
                                            <p:tav tm="100000">
                                              <p:val>
                                                <p:strVal val="#ppt_w"/>
                                              </p:val>
                                            </p:tav>
                                          </p:tavLst>
                                        </p:anim>
                                        <p:anim calcmode="lin" valueType="num">
                                          <p:cBhvr>
                                            <p:cTn id="122" dur="300" fill="hold"/>
                                            <p:tgtEl>
                                              <p:spTgt spid="27"/>
                                            </p:tgtEl>
                                            <p:attrNameLst>
                                              <p:attrName>ppt_h</p:attrName>
                                            </p:attrNameLst>
                                          </p:cBhvr>
                                          <p:tavLst>
                                            <p:tav tm="0">
                                              <p:val>
                                                <p:fltVal val="0"/>
                                              </p:val>
                                            </p:tav>
                                            <p:tav tm="100000">
                                              <p:val>
                                                <p:strVal val="#ppt_h"/>
                                              </p:val>
                                            </p:tav>
                                          </p:tavLst>
                                        </p:anim>
                                        <p:animEffect transition="in" filter="fade">
                                          <p:cBhvr>
                                            <p:cTn id="123" dur="300"/>
                                            <p:tgtEl>
                                              <p:spTgt spid="27"/>
                                            </p:tgtEl>
                                          </p:cBhvr>
                                        </p:animEffect>
                                      </p:childTnLst>
                                    </p:cTn>
                                  </p:par>
                                  <p:par>
                                    <p:cTn id="124" presetID="6" presetClass="emph" presetSubtype="0" autoRev="1" fill="hold" grpId="1" nodeType="withEffect">
                                      <p:stCondLst>
                                        <p:cond delay="300"/>
                                      </p:stCondLst>
                                      <p:childTnLst>
                                        <p:animScale>
                                          <p:cBhvr>
                                            <p:cTn id="125" dur="150" fill="hold"/>
                                            <p:tgtEl>
                                              <p:spTgt spid="27"/>
                                            </p:tgtEl>
                                          </p:cBhvr>
                                          <p:by x="110000" y="110000"/>
                                        </p:animScale>
                                      </p:childTnLst>
                                    </p:cTn>
                                  </p:par>
                                  <p:par>
                                    <p:cTn id="126" presetID="53" presetClass="entr" presetSubtype="16" fill="hold" grpId="0" nodeType="withEffect">
                                      <p:stCondLst>
                                        <p:cond delay="800"/>
                                      </p:stCondLst>
                                      <p:childTnLst>
                                        <p:set>
                                          <p:cBhvr>
                                            <p:cTn id="127" dur="1" fill="hold">
                                              <p:stCondLst>
                                                <p:cond delay="0"/>
                                              </p:stCondLst>
                                            </p:cTn>
                                            <p:tgtEl>
                                              <p:spTgt spid="5"/>
                                            </p:tgtEl>
                                            <p:attrNameLst>
                                              <p:attrName>style.visibility</p:attrName>
                                            </p:attrNameLst>
                                          </p:cBhvr>
                                          <p:to>
                                            <p:strVal val="visible"/>
                                          </p:to>
                                        </p:set>
                                        <p:anim calcmode="lin" valueType="num">
                                          <p:cBhvr>
                                            <p:cTn id="128" dur="300" fill="hold"/>
                                            <p:tgtEl>
                                              <p:spTgt spid="5"/>
                                            </p:tgtEl>
                                            <p:attrNameLst>
                                              <p:attrName>ppt_w</p:attrName>
                                            </p:attrNameLst>
                                          </p:cBhvr>
                                          <p:tavLst>
                                            <p:tav tm="0">
                                              <p:val>
                                                <p:fltVal val="0"/>
                                              </p:val>
                                            </p:tav>
                                            <p:tav tm="100000">
                                              <p:val>
                                                <p:strVal val="#ppt_w"/>
                                              </p:val>
                                            </p:tav>
                                          </p:tavLst>
                                        </p:anim>
                                        <p:anim calcmode="lin" valueType="num">
                                          <p:cBhvr>
                                            <p:cTn id="129" dur="300" fill="hold"/>
                                            <p:tgtEl>
                                              <p:spTgt spid="5"/>
                                            </p:tgtEl>
                                            <p:attrNameLst>
                                              <p:attrName>ppt_h</p:attrName>
                                            </p:attrNameLst>
                                          </p:cBhvr>
                                          <p:tavLst>
                                            <p:tav tm="0">
                                              <p:val>
                                                <p:fltVal val="0"/>
                                              </p:val>
                                            </p:tav>
                                            <p:tav tm="100000">
                                              <p:val>
                                                <p:strVal val="#ppt_h"/>
                                              </p:val>
                                            </p:tav>
                                          </p:tavLst>
                                        </p:anim>
                                        <p:animEffect transition="in" filter="fade">
                                          <p:cBhvr>
                                            <p:cTn id="130" dur="300"/>
                                            <p:tgtEl>
                                              <p:spTgt spid="5"/>
                                            </p:tgtEl>
                                          </p:cBhvr>
                                        </p:animEffect>
                                      </p:childTnLst>
                                    </p:cTn>
                                  </p:par>
                                  <p:par>
                                    <p:cTn id="131" presetID="6" presetClass="emph" presetSubtype="0" autoRev="1" fill="hold" grpId="1" nodeType="withEffect">
                                      <p:stCondLst>
                                        <p:cond delay="1100"/>
                                      </p:stCondLst>
                                      <p:childTnLst>
                                        <p:animScale>
                                          <p:cBhvr>
                                            <p:cTn id="132" dur="150" fill="hold"/>
                                            <p:tgtEl>
                                              <p:spTgt spid="5"/>
                                            </p:tgtEl>
                                          </p:cBhvr>
                                          <p:by x="110000" y="110000"/>
                                        </p:animScale>
                                      </p:childTnLst>
                                    </p:cTn>
                                  </p:par>
                                  <p:par>
                                    <p:cTn id="133" presetID="53" presetClass="entr" presetSubtype="16" fill="hold" grpId="0" nodeType="withEffect">
                                      <p:stCondLst>
                                        <p:cond delay="900"/>
                                      </p:stCondLst>
                                      <p:childTnLst>
                                        <p:set>
                                          <p:cBhvr>
                                            <p:cTn id="134" dur="1" fill="hold">
                                              <p:stCondLst>
                                                <p:cond delay="0"/>
                                              </p:stCondLst>
                                            </p:cTn>
                                            <p:tgtEl>
                                              <p:spTgt spid="8"/>
                                            </p:tgtEl>
                                            <p:attrNameLst>
                                              <p:attrName>style.visibility</p:attrName>
                                            </p:attrNameLst>
                                          </p:cBhvr>
                                          <p:to>
                                            <p:strVal val="visible"/>
                                          </p:to>
                                        </p:set>
                                        <p:anim calcmode="lin" valueType="num">
                                          <p:cBhvr>
                                            <p:cTn id="135" dur="300" fill="hold"/>
                                            <p:tgtEl>
                                              <p:spTgt spid="8"/>
                                            </p:tgtEl>
                                            <p:attrNameLst>
                                              <p:attrName>ppt_w</p:attrName>
                                            </p:attrNameLst>
                                          </p:cBhvr>
                                          <p:tavLst>
                                            <p:tav tm="0">
                                              <p:val>
                                                <p:fltVal val="0"/>
                                              </p:val>
                                            </p:tav>
                                            <p:tav tm="100000">
                                              <p:val>
                                                <p:strVal val="#ppt_w"/>
                                              </p:val>
                                            </p:tav>
                                          </p:tavLst>
                                        </p:anim>
                                        <p:anim calcmode="lin" valueType="num">
                                          <p:cBhvr>
                                            <p:cTn id="136" dur="300" fill="hold"/>
                                            <p:tgtEl>
                                              <p:spTgt spid="8"/>
                                            </p:tgtEl>
                                            <p:attrNameLst>
                                              <p:attrName>ppt_h</p:attrName>
                                            </p:attrNameLst>
                                          </p:cBhvr>
                                          <p:tavLst>
                                            <p:tav tm="0">
                                              <p:val>
                                                <p:fltVal val="0"/>
                                              </p:val>
                                            </p:tav>
                                            <p:tav tm="100000">
                                              <p:val>
                                                <p:strVal val="#ppt_h"/>
                                              </p:val>
                                            </p:tav>
                                          </p:tavLst>
                                        </p:anim>
                                        <p:animEffect transition="in" filter="fade">
                                          <p:cBhvr>
                                            <p:cTn id="137" dur="300"/>
                                            <p:tgtEl>
                                              <p:spTgt spid="8"/>
                                            </p:tgtEl>
                                          </p:cBhvr>
                                        </p:animEffect>
                                      </p:childTnLst>
                                    </p:cTn>
                                  </p:par>
                                  <p:par>
                                    <p:cTn id="138" presetID="6" presetClass="emph" presetSubtype="0" autoRev="1" fill="hold" grpId="1" nodeType="withEffect">
                                      <p:stCondLst>
                                        <p:cond delay="1200"/>
                                      </p:stCondLst>
                                      <p:childTnLst>
                                        <p:animScale>
                                          <p:cBhvr>
                                            <p:cTn id="139" dur="150" fill="hold"/>
                                            <p:tgtEl>
                                              <p:spTgt spid="8"/>
                                            </p:tgtEl>
                                          </p:cBhvr>
                                          <p:by x="110000" y="110000"/>
                                        </p:animScale>
                                      </p:childTnLst>
                                    </p:cTn>
                                  </p:par>
                                  <p:par>
                                    <p:cTn id="140" presetID="2" presetClass="entr" presetSubtype="2" fill="hold" grpId="0" nodeType="withEffect" p14:presetBounceEnd="58333">
                                      <p:stCondLst>
                                        <p:cond delay="1200"/>
                                      </p:stCondLst>
                                      <p:childTnLst>
                                        <p:set>
                                          <p:cBhvr>
                                            <p:cTn id="141" dur="1" fill="hold">
                                              <p:stCondLst>
                                                <p:cond delay="0"/>
                                              </p:stCondLst>
                                            </p:cTn>
                                            <p:tgtEl>
                                              <p:spTgt spid="9"/>
                                            </p:tgtEl>
                                            <p:attrNameLst>
                                              <p:attrName>style.visibility</p:attrName>
                                            </p:attrNameLst>
                                          </p:cBhvr>
                                          <p:to>
                                            <p:strVal val="visible"/>
                                          </p:to>
                                        </p:set>
                                        <p:anim calcmode="lin" valueType="num" p14:bounceEnd="58333">
                                          <p:cBhvr additive="base">
                                            <p:cTn id="142" dur="600" fill="hold"/>
                                            <p:tgtEl>
                                              <p:spTgt spid="9"/>
                                            </p:tgtEl>
                                            <p:attrNameLst>
                                              <p:attrName>ppt_x</p:attrName>
                                            </p:attrNameLst>
                                          </p:cBhvr>
                                          <p:tavLst>
                                            <p:tav tm="0">
                                              <p:val>
                                                <p:strVal val="1+#ppt_w/2"/>
                                              </p:val>
                                            </p:tav>
                                            <p:tav tm="100000">
                                              <p:val>
                                                <p:strVal val="#ppt_x"/>
                                              </p:val>
                                            </p:tav>
                                          </p:tavLst>
                                        </p:anim>
                                        <p:anim calcmode="lin" valueType="num" p14:bounceEnd="58333">
                                          <p:cBhvr additive="base">
                                            <p:cTn id="143" dur="600" fill="hold"/>
                                            <p:tgtEl>
                                              <p:spTgt spid="9"/>
                                            </p:tgtEl>
                                            <p:attrNameLst>
                                              <p:attrName>ppt_y</p:attrName>
                                            </p:attrNameLst>
                                          </p:cBhvr>
                                          <p:tavLst>
                                            <p:tav tm="0">
                                              <p:val>
                                                <p:strVal val="#ppt_y"/>
                                              </p:val>
                                            </p:tav>
                                            <p:tav tm="100000">
                                              <p:val>
                                                <p:strVal val="#ppt_y"/>
                                              </p:val>
                                            </p:tav>
                                          </p:tavLst>
                                        </p:anim>
                                      </p:childTnLst>
                                    </p:cTn>
                                  </p:par>
                                  <p:par>
                                    <p:cTn id="144" presetID="53" presetClass="entr" presetSubtype="16" fill="hold" grpId="0" nodeType="withEffect">
                                      <p:stCondLst>
                                        <p:cond delay="120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300" fill="hold"/>
                                            <p:tgtEl>
                                              <p:spTgt spid="16"/>
                                            </p:tgtEl>
                                            <p:attrNameLst>
                                              <p:attrName>ppt_w</p:attrName>
                                            </p:attrNameLst>
                                          </p:cBhvr>
                                          <p:tavLst>
                                            <p:tav tm="0">
                                              <p:val>
                                                <p:fltVal val="0"/>
                                              </p:val>
                                            </p:tav>
                                            <p:tav tm="100000">
                                              <p:val>
                                                <p:strVal val="#ppt_w"/>
                                              </p:val>
                                            </p:tav>
                                          </p:tavLst>
                                        </p:anim>
                                        <p:anim calcmode="lin" valueType="num">
                                          <p:cBhvr>
                                            <p:cTn id="147" dur="300" fill="hold"/>
                                            <p:tgtEl>
                                              <p:spTgt spid="16"/>
                                            </p:tgtEl>
                                            <p:attrNameLst>
                                              <p:attrName>ppt_h</p:attrName>
                                            </p:attrNameLst>
                                          </p:cBhvr>
                                          <p:tavLst>
                                            <p:tav tm="0">
                                              <p:val>
                                                <p:fltVal val="0"/>
                                              </p:val>
                                            </p:tav>
                                            <p:tav tm="100000">
                                              <p:val>
                                                <p:strVal val="#ppt_h"/>
                                              </p:val>
                                            </p:tav>
                                          </p:tavLst>
                                        </p:anim>
                                        <p:animEffect transition="in" filter="fade">
                                          <p:cBhvr>
                                            <p:cTn id="148" dur="300"/>
                                            <p:tgtEl>
                                              <p:spTgt spid="16"/>
                                            </p:tgtEl>
                                          </p:cBhvr>
                                        </p:animEffect>
                                      </p:childTnLst>
                                    </p:cTn>
                                  </p:par>
                                  <p:par>
                                    <p:cTn id="149" presetID="6" presetClass="emph" presetSubtype="0" autoRev="1" fill="hold" grpId="1" nodeType="withEffect">
                                      <p:stCondLst>
                                        <p:cond delay="1500"/>
                                      </p:stCondLst>
                                      <p:childTnLst>
                                        <p:animScale>
                                          <p:cBhvr>
                                            <p:cTn id="150" dur="150" fill="hold"/>
                                            <p:tgtEl>
                                              <p:spTgt spid="16"/>
                                            </p:tgtEl>
                                          </p:cBhvr>
                                          <p:by x="110000" y="110000"/>
                                        </p:animScale>
                                      </p:childTnLst>
                                    </p:cTn>
                                  </p:par>
                                  <p:par>
                                    <p:cTn id="151" presetID="53" presetClass="entr" presetSubtype="16" fill="hold" grpId="0" nodeType="withEffect">
                                      <p:stCondLst>
                                        <p:cond delay="1300"/>
                                      </p:stCondLst>
                                      <p:childTnLst>
                                        <p:set>
                                          <p:cBhvr>
                                            <p:cTn id="152" dur="1" fill="hold">
                                              <p:stCondLst>
                                                <p:cond delay="0"/>
                                              </p:stCondLst>
                                            </p:cTn>
                                            <p:tgtEl>
                                              <p:spTgt spid="17"/>
                                            </p:tgtEl>
                                            <p:attrNameLst>
                                              <p:attrName>style.visibility</p:attrName>
                                            </p:attrNameLst>
                                          </p:cBhvr>
                                          <p:to>
                                            <p:strVal val="visible"/>
                                          </p:to>
                                        </p:set>
                                        <p:anim calcmode="lin" valueType="num">
                                          <p:cBhvr>
                                            <p:cTn id="153" dur="300" fill="hold"/>
                                            <p:tgtEl>
                                              <p:spTgt spid="17"/>
                                            </p:tgtEl>
                                            <p:attrNameLst>
                                              <p:attrName>ppt_w</p:attrName>
                                            </p:attrNameLst>
                                          </p:cBhvr>
                                          <p:tavLst>
                                            <p:tav tm="0">
                                              <p:val>
                                                <p:fltVal val="0"/>
                                              </p:val>
                                            </p:tav>
                                            <p:tav tm="100000">
                                              <p:val>
                                                <p:strVal val="#ppt_w"/>
                                              </p:val>
                                            </p:tav>
                                          </p:tavLst>
                                        </p:anim>
                                        <p:anim calcmode="lin" valueType="num">
                                          <p:cBhvr>
                                            <p:cTn id="154" dur="300" fill="hold"/>
                                            <p:tgtEl>
                                              <p:spTgt spid="17"/>
                                            </p:tgtEl>
                                            <p:attrNameLst>
                                              <p:attrName>ppt_h</p:attrName>
                                            </p:attrNameLst>
                                          </p:cBhvr>
                                          <p:tavLst>
                                            <p:tav tm="0">
                                              <p:val>
                                                <p:fltVal val="0"/>
                                              </p:val>
                                            </p:tav>
                                            <p:tav tm="100000">
                                              <p:val>
                                                <p:strVal val="#ppt_h"/>
                                              </p:val>
                                            </p:tav>
                                          </p:tavLst>
                                        </p:anim>
                                        <p:animEffect transition="in" filter="fade">
                                          <p:cBhvr>
                                            <p:cTn id="155" dur="300"/>
                                            <p:tgtEl>
                                              <p:spTgt spid="17"/>
                                            </p:tgtEl>
                                          </p:cBhvr>
                                        </p:animEffect>
                                      </p:childTnLst>
                                    </p:cTn>
                                  </p:par>
                                  <p:par>
                                    <p:cTn id="156" presetID="6" presetClass="emph" presetSubtype="0" autoRev="1" fill="hold" grpId="1" nodeType="withEffect">
                                      <p:stCondLst>
                                        <p:cond delay="1600"/>
                                      </p:stCondLst>
                                      <p:childTnLst>
                                        <p:animScale>
                                          <p:cBhvr>
                                            <p:cTn id="157" dur="150" fill="hold"/>
                                            <p:tgtEl>
                                              <p:spTgt spid="17"/>
                                            </p:tgtEl>
                                          </p:cBhvr>
                                          <p:by x="110000" y="110000"/>
                                        </p:animScale>
                                      </p:childTnLst>
                                    </p:cTn>
                                  </p:par>
                                  <p:par>
                                    <p:cTn id="158" presetID="2" presetClass="entr" presetSubtype="2" fill="hold" grpId="0" nodeType="withEffect" p14:presetBounceEnd="58333">
                                      <p:stCondLst>
                                        <p:cond delay="1600"/>
                                      </p:stCondLst>
                                      <p:childTnLst>
                                        <p:set>
                                          <p:cBhvr>
                                            <p:cTn id="159" dur="1" fill="hold">
                                              <p:stCondLst>
                                                <p:cond delay="0"/>
                                              </p:stCondLst>
                                            </p:cTn>
                                            <p:tgtEl>
                                              <p:spTgt spid="18"/>
                                            </p:tgtEl>
                                            <p:attrNameLst>
                                              <p:attrName>style.visibility</p:attrName>
                                            </p:attrNameLst>
                                          </p:cBhvr>
                                          <p:to>
                                            <p:strVal val="visible"/>
                                          </p:to>
                                        </p:set>
                                        <p:anim calcmode="lin" valueType="num" p14:bounceEnd="58333">
                                          <p:cBhvr additive="base">
                                            <p:cTn id="160" dur="600" fill="hold"/>
                                            <p:tgtEl>
                                              <p:spTgt spid="18"/>
                                            </p:tgtEl>
                                            <p:attrNameLst>
                                              <p:attrName>ppt_x</p:attrName>
                                            </p:attrNameLst>
                                          </p:cBhvr>
                                          <p:tavLst>
                                            <p:tav tm="0">
                                              <p:val>
                                                <p:strVal val="1+#ppt_w/2"/>
                                              </p:val>
                                            </p:tav>
                                            <p:tav tm="100000">
                                              <p:val>
                                                <p:strVal val="#ppt_x"/>
                                              </p:val>
                                            </p:tav>
                                          </p:tavLst>
                                        </p:anim>
                                        <p:anim calcmode="lin" valueType="num" p14:bounceEnd="58333">
                                          <p:cBhvr additive="base">
                                            <p:cTn id="161" dur="6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9" grpId="0" animBg="1"/>
          <p:bldP spid="19" grpId="1" animBg="1"/>
          <p:bldP spid="3" grpId="0" animBg="1"/>
          <p:bldP spid="3" grpId="1" animBg="1"/>
          <p:bldP spid="4" grpId="0"/>
          <p:bldP spid="4" grpId="1"/>
          <p:bldP spid="6" grpId="0" animBg="1"/>
          <p:bldP spid="6" grpId="1" animBg="1"/>
          <p:bldP spid="7" grpId="0"/>
          <p:bldP spid="7" grpId="1"/>
          <p:bldP spid="22" grpId="0" animBg="1"/>
          <p:bldP spid="22" grpId="1" animBg="1"/>
          <p:bldP spid="23" grpId="0"/>
          <p:bldP spid="23" grpId="1"/>
          <p:bldP spid="25" grpId="0" animBg="1"/>
          <p:bldP spid="25" grpId="1" animBg="1"/>
          <p:bldP spid="26" grpId="0"/>
          <p:bldP spid="26" grpId="1"/>
          <p:bldP spid="28" grpId="0" animBg="1"/>
          <p:bldP spid="28" grpId="1" animBg="1"/>
          <p:bldP spid="29" grpId="0"/>
          <p:bldP spid="29" grpId="1"/>
          <p:bldP spid="32" grpId="0"/>
          <p:bldP spid="33" grpId="0"/>
          <p:bldP spid="34" grpId="0"/>
          <p:bldP spid="35" grpId="0"/>
          <p:bldP spid="21" grpId="0" animBg="1"/>
          <p:bldP spid="21" grpId="1" animBg="1"/>
          <p:bldP spid="24" grpId="0" animBg="1"/>
          <p:bldP spid="24" grpId="1" animBg="1"/>
          <p:bldP spid="27" grpId="0" animBg="1"/>
          <p:bldP spid="27" grpId="1" animBg="1"/>
          <p:bldP spid="5" grpId="0" animBg="1"/>
          <p:bldP spid="5" grpId="1" animBg="1"/>
          <p:bldP spid="8" grpId="0"/>
          <p:bldP spid="8" grpId="1"/>
          <p:bldP spid="9" grpId="0"/>
          <p:bldP spid="16" grpId="0" animBg="1"/>
          <p:bldP spid="16" grpId="1" animBg="1"/>
          <p:bldP spid="17" grpId="0"/>
          <p:bldP spid="17" grpId="1"/>
          <p:bldP spid="1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19"/>
                                            </p:tgtEl>
                                            <p:attrNameLst>
                                              <p:attrName>style.visibility</p:attrName>
                                            </p:attrNameLst>
                                          </p:cBhvr>
                                          <p:to>
                                            <p:strVal val="visible"/>
                                          </p:to>
                                        </p:set>
                                        <p:anim calcmode="lin" valueType="num">
                                          <p:cBhvr>
                                            <p:cTn id="14" dur="300" fill="hold"/>
                                            <p:tgtEl>
                                              <p:spTgt spid="19"/>
                                            </p:tgtEl>
                                            <p:attrNameLst>
                                              <p:attrName>ppt_w</p:attrName>
                                            </p:attrNameLst>
                                          </p:cBhvr>
                                          <p:tavLst>
                                            <p:tav tm="0">
                                              <p:val>
                                                <p:fltVal val="0"/>
                                              </p:val>
                                            </p:tav>
                                            <p:tav tm="100000">
                                              <p:val>
                                                <p:strVal val="#ppt_w"/>
                                              </p:val>
                                            </p:tav>
                                          </p:tavLst>
                                        </p:anim>
                                        <p:anim calcmode="lin" valueType="num">
                                          <p:cBhvr>
                                            <p:cTn id="15" dur="300" fill="hold"/>
                                            <p:tgtEl>
                                              <p:spTgt spid="19"/>
                                            </p:tgtEl>
                                            <p:attrNameLst>
                                              <p:attrName>ppt_h</p:attrName>
                                            </p:attrNameLst>
                                          </p:cBhvr>
                                          <p:tavLst>
                                            <p:tav tm="0">
                                              <p:val>
                                                <p:fltVal val="0"/>
                                              </p:val>
                                            </p:tav>
                                            <p:tav tm="100000">
                                              <p:val>
                                                <p:strVal val="#ppt_h"/>
                                              </p:val>
                                            </p:tav>
                                          </p:tavLst>
                                        </p:anim>
                                        <p:animEffect transition="in" filter="fade">
                                          <p:cBhvr>
                                            <p:cTn id="16" dur="300"/>
                                            <p:tgtEl>
                                              <p:spTgt spid="19"/>
                                            </p:tgtEl>
                                          </p:cBhvr>
                                        </p:animEffect>
                                      </p:childTnLst>
                                    </p:cTn>
                                  </p:par>
                                  <p:par>
                                    <p:cTn id="17" presetID="6" presetClass="emph" presetSubtype="0" autoRev="1" fill="hold" grpId="1" nodeType="withEffect">
                                      <p:stCondLst>
                                        <p:cond delay="600"/>
                                      </p:stCondLst>
                                      <p:childTnLst>
                                        <p:animScale>
                                          <p:cBhvr>
                                            <p:cTn id="18" dur="150" fill="hold"/>
                                            <p:tgtEl>
                                              <p:spTgt spid="19"/>
                                            </p:tgtEl>
                                          </p:cBhvr>
                                          <p:by x="110000" y="110000"/>
                                        </p:animScale>
                                      </p:childTnLst>
                                    </p:cTn>
                                  </p:par>
                                  <p:par>
                                    <p:cTn id="19" presetID="53" presetClass="entr" presetSubtype="16" fill="hold" grpId="0" nodeType="withEffect">
                                      <p:stCondLst>
                                        <p:cond delay="100"/>
                                      </p:stCondLst>
                                      <p:childTnLst>
                                        <p:set>
                                          <p:cBhvr>
                                            <p:cTn id="20" dur="1" fill="hold">
                                              <p:stCondLst>
                                                <p:cond delay="0"/>
                                              </p:stCondLst>
                                            </p:cTn>
                                            <p:tgtEl>
                                              <p:spTgt spid="2"/>
                                            </p:tgtEl>
                                            <p:attrNameLst>
                                              <p:attrName>style.visibility</p:attrName>
                                            </p:attrNameLst>
                                          </p:cBhvr>
                                          <p:to>
                                            <p:strVal val="visible"/>
                                          </p:to>
                                        </p:set>
                                        <p:anim calcmode="lin" valueType="num">
                                          <p:cBhvr>
                                            <p:cTn id="21" dur="300" fill="hold"/>
                                            <p:tgtEl>
                                              <p:spTgt spid="2"/>
                                            </p:tgtEl>
                                            <p:attrNameLst>
                                              <p:attrName>ppt_w</p:attrName>
                                            </p:attrNameLst>
                                          </p:cBhvr>
                                          <p:tavLst>
                                            <p:tav tm="0">
                                              <p:val>
                                                <p:fltVal val="0"/>
                                              </p:val>
                                            </p:tav>
                                            <p:tav tm="100000">
                                              <p:val>
                                                <p:strVal val="#ppt_w"/>
                                              </p:val>
                                            </p:tav>
                                          </p:tavLst>
                                        </p:anim>
                                        <p:anim calcmode="lin" valueType="num">
                                          <p:cBhvr>
                                            <p:cTn id="22" dur="300" fill="hold"/>
                                            <p:tgtEl>
                                              <p:spTgt spid="2"/>
                                            </p:tgtEl>
                                            <p:attrNameLst>
                                              <p:attrName>ppt_h</p:attrName>
                                            </p:attrNameLst>
                                          </p:cBhvr>
                                          <p:tavLst>
                                            <p:tav tm="0">
                                              <p:val>
                                                <p:fltVal val="0"/>
                                              </p:val>
                                            </p:tav>
                                            <p:tav tm="100000">
                                              <p:val>
                                                <p:strVal val="#ppt_h"/>
                                              </p:val>
                                            </p:tav>
                                          </p:tavLst>
                                        </p:anim>
                                        <p:animEffect transition="in" filter="fade">
                                          <p:cBhvr>
                                            <p:cTn id="23" dur="300"/>
                                            <p:tgtEl>
                                              <p:spTgt spid="2"/>
                                            </p:tgtEl>
                                          </p:cBhvr>
                                        </p:animEffect>
                                      </p:childTnLst>
                                    </p:cTn>
                                  </p:par>
                                  <p:par>
                                    <p:cTn id="24" presetID="6" presetClass="emph" presetSubtype="0" autoRev="1" fill="hold" grpId="1" nodeType="withEffect">
                                      <p:stCondLst>
                                        <p:cond delay="400"/>
                                      </p:stCondLst>
                                      <p:childTnLst>
                                        <p:animScale>
                                          <p:cBhvr>
                                            <p:cTn id="25" dur="150" fill="hold"/>
                                            <p:tgtEl>
                                              <p:spTgt spid="2"/>
                                            </p:tgtEl>
                                          </p:cBhvr>
                                          <p:by x="110000" y="110000"/>
                                        </p:animScale>
                                      </p:childTnLst>
                                    </p:cTn>
                                  </p:par>
                                  <p:par>
                                    <p:cTn id="26" presetID="53" presetClass="entr" presetSubtype="16" fill="hold" grpId="0" nodeType="withEffect">
                                      <p:stCondLst>
                                        <p:cond delay="400"/>
                                      </p:stCondLst>
                                      <p:childTnLst>
                                        <p:set>
                                          <p:cBhvr>
                                            <p:cTn id="27" dur="1" fill="hold">
                                              <p:stCondLst>
                                                <p:cond delay="0"/>
                                              </p:stCondLst>
                                            </p:cTn>
                                            <p:tgtEl>
                                              <p:spTgt spid="21"/>
                                            </p:tgtEl>
                                            <p:attrNameLst>
                                              <p:attrName>style.visibility</p:attrName>
                                            </p:attrNameLst>
                                          </p:cBhvr>
                                          <p:to>
                                            <p:strVal val="visible"/>
                                          </p:to>
                                        </p:set>
                                        <p:anim calcmode="lin" valueType="num">
                                          <p:cBhvr>
                                            <p:cTn id="28" dur="300" fill="hold"/>
                                            <p:tgtEl>
                                              <p:spTgt spid="21"/>
                                            </p:tgtEl>
                                            <p:attrNameLst>
                                              <p:attrName>ppt_w</p:attrName>
                                            </p:attrNameLst>
                                          </p:cBhvr>
                                          <p:tavLst>
                                            <p:tav tm="0">
                                              <p:val>
                                                <p:fltVal val="0"/>
                                              </p:val>
                                            </p:tav>
                                            <p:tav tm="100000">
                                              <p:val>
                                                <p:strVal val="#ppt_w"/>
                                              </p:val>
                                            </p:tav>
                                          </p:tavLst>
                                        </p:anim>
                                        <p:anim calcmode="lin" valueType="num">
                                          <p:cBhvr>
                                            <p:cTn id="29" dur="300" fill="hold"/>
                                            <p:tgtEl>
                                              <p:spTgt spid="21"/>
                                            </p:tgtEl>
                                            <p:attrNameLst>
                                              <p:attrName>ppt_h</p:attrName>
                                            </p:attrNameLst>
                                          </p:cBhvr>
                                          <p:tavLst>
                                            <p:tav tm="0">
                                              <p:val>
                                                <p:fltVal val="0"/>
                                              </p:val>
                                            </p:tav>
                                            <p:tav tm="100000">
                                              <p:val>
                                                <p:strVal val="#ppt_h"/>
                                              </p:val>
                                            </p:tav>
                                          </p:tavLst>
                                        </p:anim>
                                        <p:animEffect transition="in" filter="fade">
                                          <p:cBhvr>
                                            <p:cTn id="30" dur="300"/>
                                            <p:tgtEl>
                                              <p:spTgt spid="21"/>
                                            </p:tgtEl>
                                          </p:cBhvr>
                                        </p:animEffect>
                                      </p:childTnLst>
                                    </p:cTn>
                                  </p:par>
                                  <p:par>
                                    <p:cTn id="31" presetID="6" presetClass="emph" presetSubtype="0" autoRev="1" fill="hold" grpId="1" nodeType="withEffect">
                                      <p:stCondLst>
                                        <p:cond delay="700"/>
                                      </p:stCondLst>
                                      <p:childTnLst>
                                        <p:animScale>
                                          <p:cBhvr>
                                            <p:cTn id="32" dur="150" fill="hold"/>
                                            <p:tgtEl>
                                              <p:spTgt spid="21"/>
                                            </p:tgtEl>
                                          </p:cBhvr>
                                          <p:by x="110000" y="110000"/>
                                        </p:animScale>
                                      </p:childTnLst>
                                    </p:cTn>
                                  </p:par>
                                  <p:par>
                                    <p:cTn id="33" presetID="53" presetClass="entr" presetSubtype="16" fill="hold" grpId="0" nodeType="withEffect">
                                      <p:stCondLst>
                                        <p:cond delay="400"/>
                                      </p:stCondLst>
                                      <p:childTnLst>
                                        <p:set>
                                          <p:cBhvr>
                                            <p:cTn id="34" dur="1" fill="hold">
                                              <p:stCondLst>
                                                <p:cond delay="0"/>
                                              </p:stCondLst>
                                            </p:cTn>
                                            <p:tgtEl>
                                              <p:spTgt spid="24"/>
                                            </p:tgtEl>
                                            <p:attrNameLst>
                                              <p:attrName>style.visibility</p:attrName>
                                            </p:attrNameLst>
                                          </p:cBhvr>
                                          <p:to>
                                            <p:strVal val="visible"/>
                                          </p:to>
                                        </p:set>
                                        <p:anim calcmode="lin" valueType="num">
                                          <p:cBhvr>
                                            <p:cTn id="35" dur="300" fill="hold"/>
                                            <p:tgtEl>
                                              <p:spTgt spid="24"/>
                                            </p:tgtEl>
                                            <p:attrNameLst>
                                              <p:attrName>ppt_w</p:attrName>
                                            </p:attrNameLst>
                                          </p:cBhvr>
                                          <p:tavLst>
                                            <p:tav tm="0">
                                              <p:val>
                                                <p:fltVal val="0"/>
                                              </p:val>
                                            </p:tav>
                                            <p:tav tm="100000">
                                              <p:val>
                                                <p:strVal val="#ppt_w"/>
                                              </p:val>
                                            </p:tav>
                                          </p:tavLst>
                                        </p:anim>
                                        <p:anim calcmode="lin" valueType="num">
                                          <p:cBhvr>
                                            <p:cTn id="36" dur="300" fill="hold"/>
                                            <p:tgtEl>
                                              <p:spTgt spid="24"/>
                                            </p:tgtEl>
                                            <p:attrNameLst>
                                              <p:attrName>ppt_h</p:attrName>
                                            </p:attrNameLst>
                                          </p:cBhvr>
                                          <p:tavLst>
                                            <p:tav tm="0">
                                              <p:val>
                                                <p:fltVal val="0"/>
                                              </p:val>
                                            </p:tav>
                                            <p:tav tm="100000">
                                              <p:val>
                                                <p:strVal val="#ppt_h"/>
                                              </p:val>
                                            </p:tav>
                                          </p:tavLst>
                                        </p:anim>
                                        <p:animEffect transition="in" filter="fade">
                                          <p:cBhvr>
                                            <p:cTn id="37" dur="300"/>
                                            <p:tgtEl>
                                              <p:spTgt spid="24"/>
                                            </p:tgtEl>
                                          </p:cBhvr>
                                        </p:animEffect>
                                      </p:childTnLst>
                                    </p:cTn>
                                  </p:par>
                                  <p:par>
                                    <p:cTn id="38" presetID="6" presetClass="emph" presetSubtype="0" autoRev="1" fill="hold" grpId="1" nodeType="withEffect">
                                      <p:stCondLst>
                                        <p:cond delay="700"/>
                                      </p:stCondLst>
                                      <p:childTnLst>
                                        <p:animScale>
                                          <p:cBhvr>
                                            <p:cTn id="39" dur="150" fill="hold"/>
                                            <p:tgtEl>
                                              <p:spTgt spid="24"/>
                                            </p:tgtEl>
                                          </p:cBhvr>
                                          <p:by x="110000" y="110000"/>
                                        </p:animScale>
                                      </p:childTnLst>
                                    </p:cTn>
                                  </p:par>
                                  <p:par>
                                    <p:cTn id="40" presetID="53" presetClass="entr" presetSubtype="16" fill="hold" grpId="0" nodeType="withEffect">
                                      <p:stCondLst>
                                        <p:cond delay="200"/>
                                      </p:stCondLst>
                                      <p:childTnLst>
                                        <p:set>
                                          <p:cBhvr>
                                            <p:cTn id="41" dur="1" fill="hold">
                                              <p:stCondLst>
                                                <p:cond delay="0"/>
                                              </p:stCondLst>
                                            </p:cTn>
                                            <p:tgtEl>
                                              <p:spTgt spid="4"/>
                                            </p:tgtEl>
                                            <p:attrNameLst>
                                              <p:attrName>style.visibility</p:attrName>
                                            </p:attrNameLst>
                                          </p:cBhvr>
                                          <p:to>
                                            <p:strVal val="visible"/>
                                          </p:to>
                                        </p:set>
                                        <p:anim calcmode="lin" valueType="num">
                                          <p:cBhvr>
                                            <p:cTn id="42" dur="300" fill="hold"/>
                                            <p:tgtEl>
                                              <p:spTgt spid="4"/>
                                            </p:tgtEl>
                                            <p:attrNameLst>
                                              <p:attrName>ppt_w</p:attrName>
                                            </p:attrNameLst>
                                          </p:cBhvr>
                                          <p:tavLst>
                                            <p:tav tm="0">
                                              <p:val>
                                                <p:fltVal val="0"/>
                                              </p:val>
                                            </p:tav>
                                            <p:tav tm="100000">
                                              <p:val>
                                                <p:strVal val="#ppt_w"/>
                                              </p:val>
                                            </p:tav>
                                          </p:tavLst>
                                        </p:anim>
                                        <p:anim calcmode="lin" valueType="num">
                                          <p:cBhvr>
                                            <p:cTn id="43" dur="300" fill="hold"/>
                                            <p:tgtEl>
                                              <p:spTgt spid="4"/>
                                            </p:tgtEl>
                                            <p:attrNameLst>
                                              <p:attrName>ppt_h</p:attrName>
                                            </p:attrNameLst>
                                          </p:cBhvr>
                                          <p:tavLst>
                                            <p:tav tm="0">
                                              <p:val>
                                                <p:fltVal val="0"/>
                                              </p:val>
                                            </p:tav>
                                            <p:tav tm="100000">
                                              <p:val>
                                                <p:strVal val="#ppt_h"/>
                                              </p:val>
                                            </p:tav>
                                          </p:tavLst>
                                        </p:anim>
                                        <p:animEffect transition="in" filter="fade">
                                          <p:cBhvr>
                                            <p:cTn id="44" dur="300"/>
                                            <p:tgtEl>
                                              <p:spTgt spid="4"/>
                                            </p:tgtEl>
                                          </p:cBhvr>
                                        </p:animEffect>
                                      </p:childTnLst>
                                    </p:cTn>
                                  </p:par>
                                  <p:par>
                                    <p:cTn id="45" presetID="6" presetClass="emph" presetSubtype="0" autoRev="1" fill="hold" grpId="1" nodeType="withEffect">
                                      <p:stCondLst>
                                        <p:cond delay="500"/>
                                      </p:stCondLst>
                                      <p:childTnLst>
                                        <p:animScale>
                                          <p:cBhvr>
                                            <p:cTn id="46" dur="150" fill="hold"/>
                                            <p:tgtEl>
                                              <p:spTgt spid="4"/>
                                            </p:tgtEl>
                                          </p:cBhvr>
                                          <p:by x="110000" y="110000"/>
                                        </p:animScale>
                                      </p:childTnLst>
                                    </p:cTn>
                                  </p:par>
                                  <p:par>
                                    <p:cTn id="47" presetID="53" presetClass="entr" presetSubtype="16" fill="hold" grpId="0" nodeType="withEffect">
                                      <p:stCondLst>
                                        <p:cond delay="800"/>
                                      </p:stCondLst>
                                      <p:childTnLst>
                                        <p:set>
                                          <p:cBhvr>
                                            <p:cTn id="48" dur="1" fill="hold">
                                              <p:stCondLst>
                                                <p:cond delay="0"/>
                                              </p:stCondLst>
                                            </p:cTn>
                                            <p:tgtEl>
                                              <p:spTgt spid="6"/>
                                            </p:tgtEl>
                                            <p:attrNameLst>
                                              <p:attrName>style.visibility</p:attrName>
                                            </p:attrNameLst>
                                          </p:cBhvr>
                                          <p:to>
                                            <p:strVal val="visible"/>
                                          </p:to>
                                        </p:set>
                                        <p:anim calcmode="lin" valueType="num">
                                          <p:cBhvr>
                                            <p:cTn id="49" dur="300" fill="hold"/>
                                            <p:tgtEl>
                                              <p:spTgt spid="6"/>
                                            </p:tgtEl>
                                            <p:attrNameLst>
                                              <p:attrName>ppt_w</p:attrName>
                                            </p:attrNameLst>
                                          </p:cBhvr>
                                          <p:tavLst>
                                            <p:tav tm="0">
                                              <p:val>
                                                <p:fltVal val="0"/>
                                              </p:val>
                                            </p:tav>
                                            <p:tav tm="100000">
                                              <p:val>
                                                <p:strVal val="#ppt_w"/>
                                              </p:val>
                                            </p:tav>
                                          </p:tavLst>
                                        </p:anim>
                                        <p:anim calcmode="lin" valueType="num">
                                          <p:cBhvr>
                                            <p:cTn id="50" dur="300" fill="hold"/>
                                            <p:tgtEl>
                                              <p:spTgt spid="6"/>
                                            </p:tgtEl>
                                            <p:attrNameLst>
                                              <p:attrName>ppt_h</p:attrName>
                                            </p:attrNameLst>
                                          </p:cBhvr>
                                          <p:tavLst>
                                            <p:tav tm="0">
                                              <p:val>
                                                <p:fltVal val="0"/>
                                              </p:val>
                                            </p:tav>
                                            <p:tav tm="100000">
                                              <p:val>
                                                <p:strVal val="#ppt_h"/>
                                              </p:val>
                                            </p:tav>
                                          </p:tavLst>
                                        </p:anim>
                                        <p:animEffect transition="in" filter="fade">
                                          <p:cBhvr>
                                            <p:cTn id="51" dur="300"/>
                                            <p:tgtEl>
                                              <p:spTgt spid="6"/>
                                            </p:tgtEl>
                                          </p:cBhvr>
                                        </p:animEffect>
                                      </p:childTnLst>
                                    </p:cTn>
                                  </p:par>
                                  <p:par>
                                    <p:cTn id="52" presetID="6" presetClass="emph" presetSubtype="0" autoRev="1" fill="hold" grpId="1" nodeType="withEffect">
                                      <p:stCondLst>
                                        <p:cond delay="1100"/>
                                      </p:stCondLst>
                                      <p:childTnLst>
                                        <p:animScale>
                                          <p:cBhvr>
                                            <p:cTn id="53" dur="150" fill="hold"/>
                                            <p:tgtEl>
                                              <p:spTgt spid="6"/>
                                            </p:tgtEl>
                                          </p:cBhvr>
                                          <p:by x="110000" y="110000"/>
                                        </p:animScale>
                                      </p:childTnLst>
                                    </p:cTn>
                                  </p:par>
                                  <p:par>
                                    <p:cTn id="54" presetID="53" presetClass="entr" presetSubtype="16" fill="hold" grpId="0" nodeType="withEffect">
                                      <p:stCondLst>
                                        <p:cond delay="900"/>
                                      </p:stCondLst>
                                      <p:childTnLst>
                                        <p:set>
                                          <p:cBhvr>
                                            <p:cTn id="55" dur="1" fill="hold">
                                              <p:stCondLst>
                                                <p:cond delay="0"/>
                                              </p:stCondLst>
                                            </p:cTn>
                                            <p:tgtEl>
                                              <p:spTgt spid="7"/>
                                            </p:tgtEl>
                                            <p:attrNameLst>
                                              <p:attrName>style.visibility</p:attrName>
                                            </p:attrNameLst>
                                          </p:cBhvr>
                                          <p:to>
                                            <p:strVal val="visible"/>
                                          </p:to>
                                        </p:set>
                                        <p:anim calcmode="lin" valueType="num">
                                          <p:cBhvr>
                                            <p:cTn id="56" dur="300" fill="hold"/>
                                            <p:tgtEl>
                                              <p:spTgt spid="7"/>
                                            </p:tgtEl>
                                            <p:attrNameLst>
                                              <p:attrName>ppt_w</p:attrName>
                                            </p:attrNameLst>
                                          </p:cBhvr>
                                          <p:tavLst>
                                            <p:tav tm="0">
                                              <p:val>
                                                <p:fltVal val="0"/>
                                              </p:val>
                                            </p:tav>
                                            <p:tav tm="100000">
                                              <p:val>
                                                <p:strVal val="#ppt_w"/>
                                              </p:val>
                                            </p:tav>
                                          </p:tavLst>
                                        </p:anim>
                                        <p:anim calcmode="lin" valueType="num">
                                          <p:cBhvr>
                                            <p:cTn id="57" dur="300" fill="hold"/>
                                            <p:tgtEl>
                                              <p:spTgt spid="7"/>
                                            </p:tgtEl>
                                            <p:attrNameLst>
                                              <p:attrName>ppt_h</p:attrName>
                                            </p:attrNameLst>
                                          </p:cBhvr>
                                          <p:tavLst>
                                            <p:tav tm="0">
                                              <p:val>
                                                <p:fltVal val="0"/>
                                              </p:val>
                                            </p:tav>
                                            <p:tav tm="100000">
                                              <p:val>
                                                <p:strVal val="#ppt_h"/>
                                              </p:val>
                                            </p:tav>
                                          </p:tavLst>
                                        </p:anim>
                                        <p:animEffect transition="in" filter="fade">
                                          <p:cBhvr>
                                            <p:cTn id="58" dur="300"/>
                                            <p:tgtEl>
                                              <p:spTgt spid="7"/>
                                            </p:tgtEl>
                                          </p:cBhvr>
                                        </p:animEffect>
                                      </p:childTnLst>
                                    </p:cTn>
                                  </p:par>
                                  <p:par>
                                    <p:cTn id="59" presetID="6" presetClass="emph" presetSubtype="0" autoRev="1" fill="hold" grpId="1" nodeType="withEffect">
                                      <p:stCondLst>
                                        <p:cond delay="1200"/>
                                      </p:stCondLst>
                                      <p:childTnLst>
                                        <p:animScale>
                                          <p:cBhvr>
                                            <p:cTn id="60" dur="150" fill="hold"/>
                                            <p:tgtEl>
                                              <p:spTgt spid="7"/>
                                            </p:tgtEl>
                                          </p:cBhvr>
                                          <p:by x="110000" y="110000"/>
                                        </p:animScale>
                                      </p:childTnLst>
                                    </p:cTn>
                                  </p:par>
                                  <p:par>
                                    <p:cTn id="61" presetID="2" presetClass="entr" presetSubtype="2" fill="hold" grpId="0" nodeType="withEffect">
                                      <p:stCondLst>
                                        <p:cond delay="1200"/>
                                      </p:stCondLst>
                                      <p:childTnLst>
                                        <p:set>
                                          <p:cBhvr>
                                            <p:cTn id="62" dur="1" fill="hold">
                                              <p:stCondLst>
                                                <p:cond delay="0"/>
                                              </p:stCondLst>
                                            </p:cTn>
                                            <p:tgtEl>
                                              <p:spTgt spid="32"/>
                                            </p:tgtEl>
                                            <p:attrNameLst>
                                              <p:attrName>style.visibility</p:attrName>
                                            </p:attrNameLst>
                                          </p:cBhvr>
                                          <p:to>
                                            <p:strVal val="visible"/>
                                          </p:to>
                                        </p:set>
                                        <p:anim calcmode="lin" valueType="num">
                                          <p:cBhvr additive="base">
                                            <p:cTn id="63" dur="600" fill="hold"/>
                                            <p:tgtEl>
                                              <p:spTgt spid="32"/>
                                            </p:tgtEl>
                                            <p:attrNameLst>
                                              <p:attrName>ppt_x</p:attrName>
                                            </p:attrNameLst>
                                          </p:cBhvr>
                                          <p:tavLst>
                                            <p:tav tm="0">
                                              <p:val>
                                                <p:strVal val="1+#ppt_w/2"/>
                                              </p:val>
                                            </p:tav>
                                            <p:tav tm="100000">
                                              <p:val>
                                                <p:strVal val="#ppt_x"/>
                                              </p:val>
                                            </p:tav>
                                          </p:tavLst>
                                        </p:anim>
                                        <p:anim calcmode="lin" valueType="num">
                                          <p:cBhvr additive="base">
                                            <p:cTn id="64" dur="600" fill="hold"/>
                                            <p:tgtEl>
                                              <p:spTgt spid="32"/>
                                            </p:tgtEl>
                                            <p:attrNameLst>
                                              <p:attrName>ppt_y</p:attrName>
                                            </p:attrNameLst>
                                          </p:cBhvr>
                                          <p:tavLst>
                                            <p:tav tm="0">
                                              <p:val>
                                                <p:strVal val="#ppt_y"/>
                                              </p:val>
                                            </p:tav>
                                            <p:tav tm="100000">
                                              <p:val>
                                                <p:strVal val="#ppt_y"/>
                                              </p:val>
                                            </p:tav>
                                          </p:tavLst>
                                        </p:anim>
                                      </p:childTnLst>
                                    </p:cTn>
                                  </p:par>
                                  <p:par>
                                    <p:cTn id="65" presetID="53" presetClass="entr" presetSubtype="16" fill="hold" grpId="0" nodeType="withEffect">
                                      <p:stCondLst>
                                        <p:cond delay="1200"/>
                                      </p:stCondLst>
                                      <p:childTnLst>
                                        <p:set>
                                          <p:cBhvr>
                                            <p:cTn id="66" dur="1" fill="hold">
                                              <p:stCondLst>
                                                <p:cond delay="0"/>
                                              </p:stCondLst>
                                            </p:cTn>
                                            <p:tgtEl>
                                              <p:spTgt spid="22"/>
                                            </p:tgtEl>
                                            <p:attrNameLst>
                                              <p:attrName>style.visibility</p:attrName>
                                            </p:attrNameLst>
                                          </p:cBhvr>
                                          <p:to>
                                            <p:strVal val="visible"/>
                                          </p:to>
                                        </p:set>
                                        <p:anim calcmode="lin" valueType="num">
                                          <p:cBhvr>
                                            <p:cTn id="67" dur="300" fill="hold"/>
                                            <p:tgtEl>
                                              <p:spTgt spid="22"/>
                                            </p:tgtEl>
                                            <p:attrNameLst>
                                              <p:attrName>ppt_w</p:attrName>
                                            </p:attrNameLst>
                                          </p:cBhvr>
                                          <p:tavLst>
                                            <p:tav tm="0">
                                              <p:val>
                                                <p:fltVal val="0"/>
                                              </p:val>
                                            </p:tav>
                                            <p:tav tm="100000">
                                              <p:val>
                                                <p:strVal val="#ppt_w"/>
                                              </p:val>
                                            </p:tav>
                                          </p:tavLst>
                                        </p:anim>
                                        <p:anim calcmode="lin" valueType="num">
                                          <p:cBhvr>
                                            <p:cTn id="68" dur="300" fill="hold"/>
                                            <p:tgtEl>
                                              <p:spTgt spid="22"/>
                                            </p:tgtEl>
                                            <p:attrNameLst>
                                              <p:attrName>ppt_h</p:attrName>
                                            </p:attrNameLst>
                                          </p:cBhvr>
                                          <p:tavLst>
                                            <p:tav tm="0">
                                              <p:val>
                                                <p:fltVal val="0"/>
                                              </p:val>
                                            </p:tav>
                                            <p:tav tm="100000">
                                              <p:val>
                                                <p:strVal val="#ppt_h"/>
                                              </p:val>
                                            </p:tav>
                                          </p:tavLst>
                                        </p:anim>
                                        <p:animEffect transition="in" filter="fade">
                                          <p:cBhvr>
                                            <p:cTn id="69" dur="300"/>
                                            <p:tgtEl>
                                              <p:spTgt spid="22"/>
                                            </p:tgtEl>
                                          </p:cBhvr>
                                        </p:animEffect>
                                      </p:childTnLst>
                                    </p:cTn>
                                  </p:par>
                                  <p:par>
                                    <p:cTn id="70" presetID="6" presetClass="emph" presetSubtype="0" autoRev="1" fill="hold" grpId="1" nodeType="withEffect">
                                      <p:stCondLst>
                                        <p:cond delay="1500"/>
                                      </p:stCondLst>
                                      <p:childTnLst>
                                        <p:animScale>
                                          <p:cBhvr>
                                            <p:cTn id="71" dur="150" fill="hold"/>
                                            <p:tgtEl>
                                              <p:spTgt spid="22"/>
                                            </p:tgtEl>
                                          </p:cBhvr>
                                          <p:by x="110000" y="110000"/>
                                        </p:animScale>
                                      </p:childTnLst>
                                    </p:cTn>
                                  </p:par>
                                  <p:par>
                                    <p:cTn id="72" presetID="53" presetClass="entr" presetSubtype="16" fill="hold" grpId="0" nodeType="withEffect">
                                      <p:stCondLst>
                                        <p:cond delay="1300"/>
                                      </p:stCondLst>
                                      <p:childTnLst>
                                        <p:set>
                                          <p:cBhvr>
                                            <p:cTn id="73" dur="1" fill="hold">
                                              <p:stCondLst>
                                                <p:cond delay="0"/>
                                              </p:stCondLst>
                                            </p:cTn>
                                            <p:tgtEl>
                                              <p:spTgt spid="23"/>
                                            </p:tgtEl>
                                            <p:attrNameLst>
                                              <p:attrName>style.visibility</p:attrName>
                                            </p:attrNameLst>
                                          </p:cBhvr>
                                          <p:to>
                                            <p:strVal val="visible"/>
                                          </p:to>
                                        </p:set>
                                        <p:anim calcmode="lin" valueType="num">
                                          <p:cBhvr>
                                            <p:cTn id="74" dur="300" fill="hold"/>
                                            <p:tgtEl>
                                              <p:spTgt spid="23"/>
                                            </p:tgtEl>
                                            <p:attrNameLst>
                                              <p:attrName>ppt_w</p:attrName>
                                            </p:attrNameLst>
                                          </p:cBhvr>
                                          <p:tavLst>
                                            <p:tav tm="0">
                                              <p:val>
                                                <p:fltVal val="0"/>
                                              </p:val>
                                            </p:tav>
                                            <p:tav tm="100000">
                                              <p:val>
                                                <p:strVal val="#ppt_w"/>
                                              </p:val>
                                            </p:tav>
                                          </p:tavLst>
                                        </p:anim>
                                        <p:anim calcmode="lin" valueType="num">
                                          <p:cBhvr>
                                            <p:cTn id="75" dur="300" fill="hold"/>
                                            <p:tgtEl>
                                              <p:spTgt spid="23"/>
                                            </p:tgtEl>
                                            <p:attrNameLst>
                                              <p:attrName>ppt_h</p:attrName>
                                            </p:attrNameLst>
                                          </p:cBhvr>
                                          <p:tavLst>
                                            <p:tav tm="0">
                                              <p:val>
                                                <p:fltVal val="0"/>
                                              </p:val>
                                            </p:tav>
                                            <p:tav tm="100000">
                                              <p:val>
                                                <p:strVal val="#ppt_h"/>
                                              </p:val>
                                            </p:tav>
                                          </p:tavLst>
                                        </p:anim>
                                        <p:animEffect transition="in" filter="fade">
                                          <p:cBhvr>
                                            <p:cTn id="76" dur="300"/>
                                            <p:tgtEl>
                                              <p:spTgt spid="23"/>
                                            </p:tgtEl>
                                          </p:cBhvr>
                                        </p:animEffect>
                                      </p:childTnLst>
                                    </p:cTn>
                                  </p:par>
                                  <p:par>
                                    <p:cTn id="77" presetID="6" presetClass="emph" presetSubtype="0" autoRev="1" fill="hold" grpId="1" nodeType="withEffect">
                                      <p:stCondLst>
                                        <p:cond delay="1600"/>
                                      </p:stCondLst>
                                      <p:childTnLst>
                                        <p:animScale>
                                          <p:cBhvr>
                                            <p:cTn id="78" dur="150" fill="hold"/>
                                            <p:tgtEl>
                                              <p:spTgt spid="23"/>
                                            </p:tgtEl>
                                          </p:cBhvr>
                                          <p:by x="110000" y="110000"/>
                                        </p:animScale>
                                      </p:childTnLst>
                                    </p:cTn>
                                  </p:par>
                                  <p:par>
                                    <p:cTn id="79" presetID="2" presetClass="entr" presetSubtype="2" fill="hold" grpId="0" nodeType="withEffect">
                                      <p:stCondLst>
                                        <p:cond delay="160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600" fill="hold"/>
                                            <p:tgtEl>
                                              <p:spTgt spid="33"/>
                                            </p:tgtEl>
                                            <p:attrNameLst>
                                              <p:attrName>ppt_x</p:attrName>
                                            </p:attrNameLst>
                                          </p:cBhvr>
                                          <p:tavLst>
                                            <p:tav tm="0">
                                              <p:val>
                                                <p:strVal val="1+#ppt_w/2"/>
                                              </p:val>
                                            </p:tav>
                                            <p:tav tm="100000">
                                              <p:val>
                                                <p:strVal val="#ppt_x"/>
                                              </p:val>
                                            </p:tav>
                                          </p:tavLst>
                                        </p:anim>
                                        <p:anim calcmode="lin" valueType="num">
                                          <p:cBhvr additive="base">
                                            <p:cTn id="82" dur="600" fill="hold"/>
                                            <p:tgtEl>
                                              <p:spTgt spid="33"/>
                                            </p:tgtEl>
                                            <p:attrNameLst>
                                              <p:attrName>ppt_y</p:attrName>
                                            </p:attrNameLst>
                                          </p:cBhvr>
                                          <p:tavLst>
                                            <p:tav tm="0">
                                              <p:val>
                                                <p:strVal val="#ppt_y"/>
                                              </p:val>
                                            </p:tav>
                                            <p:tav tm="100000">
                                              <p:val>
                                                <p:strVal val="#ppt_y"/>
                                              </p:val>
                                            </p:tav>
                                          </p:tavLst>
                                        </p:anim>
                                      </p:childTnLst>
                                    </p:cTn>
                                  </p:par>
                                  <p:par>
                                    <p:cTn id="83" presetID="53" presetClass="entr" presetSubtype="16" fill="hold" grpId="0" nodeType="withEffect">
                                      <p:stCondLst>
                                        <p:cond delay="1600"/>
                                      </p:stCondLst>
                                      <p:childTnLst>
                                        <p:set>
                                          <p:cBhvr>
                                            <p:cTn id="84" dur="1" fill="hold">
                                              <p:stCondLst>
                                                <p:cond delay="0"/>
                                              </p:stCondLst>
                                            </p:cTn>
                                            <p:tgtEl>
                                              <p:spTgt spid="25"/>
                                            </p:tgtEl>
                                            <p:attrNameLst>
                                              <p:attrName>style.visibility</p:attrName>
                                            </p:attrNameLst>
                                          </p:cBhvr>
                                          <p:to>
                                            <p:strVal val="visible"/>
                                          </p:to>
                                        </p:set>
                                        <p:anim calcmode="lin" valueType="num">
                                          <p:cBhvr>
                                            <p:cTn id="85" dur="300" fill="hold"/>
                                            <p:tgtEl>
                                              <p:spTgt spid="25"/>
                                            </p:tgtEl>
                                            <p:attrNameLst>
                                              <p:attrName>ppt_w</p:attrName>
                                            </p:attrNameLst>
                                          </p:cBhvr>
                                          <p:tavLst>
                                            <p:tav tm="0">
                                              <p:val>
                                                <p:fltVal val="0"/>
                                              </p:val>
                                            </p:tav>
                                            <p:tav tm="100000">
                                              <p:val>
                                                <p:strVal val="#ppt_w"/>
                                              </p:val>
                                            </p:tav>
                                          </p:tavLst>
                                        </p:anim>
                                        <p:anim calcmode="lin" valueType="num">
                                          <p:cBhvr>
                                            <p:cTn id="86" dur="300" fill="hold"/>
                                            <p:tgtEl>
                                              <p:spTgt spid="25"/>
                                            </p:tgtEl>
                                            <p:attrNameLst>
                                              <p:attrName>ppt_h</p:attrName>
                                            </p:attrNameLst>
                                          </p:cBhvr>
                                          <p:tavLst>
                                            <p:tav tm="0">
                                              <p:val>
                                                <p:fltVal val="0"/>
                                              </p:val>
                                            </p:tav>
                                            <p:tav tm="100000">
                                              <p:val>
                                                <p:strVal val="#ppt_h"/>
                                              </p:val>
                                            </p:tav>
                                          </p:tavLst>
                                        </p:anim>
                                        <p:animEffect transition="in" filter="fade">
                                          <p:cBhvr>
                                            <p:cTn id="87" dur="300"/>
                                            <p:tgtEl>
                                              <p:spTgt spid="25"/>
                                            </p:tgtEl>
                                          </p:cBhvr>
                                        </p:animEffect>
                                      </p:childTnLst>
                                    </p:cTn>
                                  </p:par>
                                  <p:par>
                                    <p:cTn id="88" presetID="6" presetClass="emph" presetSubtype="0" autoRev="1" fill="hold" grpId="1" nodeType="withEffect">
                                      <p:stCondLst>
                                        <p:cond delay="1900"/>
                                      </p:stCondLst>
                                      <p:childTnLst>
                                        <p:animScale>
                                          <p:cBhvr>
                                            <p:cTn id="89" dur="150" fill="hold"/>
                                            <p:tgtEl>
                                              <p:spTgt spid="25"/>
                                            </p:tgtEl>
                                          </p:cBhvr>
                                          <p:by x="110000" y="110000"/>
                                        </p:animScale>
                                      </p:childTnLst>
                                    </p:cTn>
                                  </p:par>
                                  <p:par>
                                    <p:cTn id="90" presetID="53" presetClass="entr" presetSubtype="16" fill="hold" grpId="0" nodeType="withEffect">
                                      <p:stCondLst>
                                        <p:cond delay="1700"/>
                                      </p:stCondLst>
                                      <p:childTnLst>
                                        <p:set>
                                          <p:cBhvr>
                                            <p:cTn id="91" dur="1" fill="hold">
                                              <p:stCondLst>
                                                <p:cond delay="0"/>
                                              </p:stCondLst>
                                            </p:cTn>
                                            <p:tgtEl>
                                              <p:spTgt spid="26"/>
                                            </p:tgtEl>
                                            <p:attrNameLst>
                                              <p:attrName>style.visibility</p:attrName>
                                            </p:attrNameLst>
                                          </p:cBhvr>
                                          <p:to>
                                            <p:strVal val="visible"/>
                                          </p:to>
                                        </p:set>
                                        <p:anim calcmode="lin" valueType="num">
                                          <p:cBhvr>
                                            <p:cTn id="92" dur="300" fill="hold"/>
                                            <p:tgtEl>
                                              <p:spTgt spid="26"/>
                                            </p:tgtEl>
                                            <p:attrNameLst>
                                              <p:attrName>ppt_w</p:attrName>
                                            </p:attrNameLst>
                                          </p:cBhvr>
                                          <p:tavLst>
                                            <p:tav tm="0">
                                              <p:val>
                                                <p:fltVal val="0"/>
                                              </p:val>
                                            </p:tav>
                                            <p:tav tm="100000">
                                              <p:val>
                                                <p:strVal val="#ppt_w"/>
                                              </p:val>
                                            </p:tav>
                                          </p:tavLst>
                                        </p:anim>
                                        <p:anim calcmode="lin" valueType="num">
                                          <p:cBhvr>
                                            <p:cTn id="93" dur="300" fill="hold"/>
                                            <p:tgtEl>
                                              <p:spTgt spid="26"/>
                                            </p:tgtEl>
                                            <p:attrNameLst>
                                              <p:attrName>ppt_h</p:attrName>
                                            </p:attrNameLst>
                                          </p:cBhvr>
                                          <p:tavLst>
                                            <p:tav tm="0">
                                              <p:val>
                                                <p:fltVal val="0"/>
                                              </p:val>
                                            </p:tav>
                                            <p:tav tm="100000">
                                              <p:val>
                                                <p:strVal val="#ppt_h"/>
                                              </p:val>
                                            </p:tav>
                                          </p:tavLst>
                                        </p:anim>
                                        <p:animEffect transition="in" filter="fade">
                                          <p:cBhvr>
                                            <p:cTn id="94" dur="300"/>
                                            <p:tgtEl>
                                              <p:spTgt spid="26"/>
                                            </p:tgtEl>
                                          </p:cBhvr>
                                        </p:animEffect>
                                      </p:childTnLst>
                                    </p:cTn>
                                  </p:par>
                                  <p:par>
                                    <p:cTn id="95" presetID="6" presetClass="emph" presetSubtype="0" autoRev="1" fill="hold" grpId="1" nodeType="withEffect">
                                      <p:stCondLst>
                                        <p:cond delay="2000"/>
                                      </p:stCondLst>
                                      <p:childTnLst>
                                        <p:animScale>
                                          <p:cBhvr>
                                            <p:cTn id="96" dur="150" fill="hold"/>
                                            <p:tgtEl>
                                              <p:spTgt spid="26"/>
                                            </p:tgtEl>
                                          </p:cBhvr>
                                          <p:by x="110000" y="110000"/>
                                        </p:animScale>
                                      </p:childTnLst>
                                    </p:cTn>
                                  </p:par>
                                  <p:par>
                                    <p:cTn id="97" presetID="2" presetClass="entr" presetSubtype="2" fill="hold" grpId="0" nodeType="withEffect">
                                      <p:stCondLst>
                                        <p:cond delay="2000"/>
                                      </p:stCondLst>
                                      <p:childTnLst>
                                        <p:set>
                                          <p:cBhvr>
                                            <p:cTn id="98" dur="1" fill="hold">
                                              <p:stCondLst>
                                                <p:cond delay="0"/>
                                              </p:stCondLst>
                                            </p:cTn>
                                            <p:tgtEl>
                                              <p:spTgt spid="34"/>
                                            </p:tgtEl>
                                            <p:attrNameLst>
                                              <p:attrName>style.visibility</p:attrName>
                                            </p:attrNameLst>
                                          </p:cBhvr>
                                          <p:to>
                                            <p:strVal val="visible"/>
                                          </p:to>
                                        </p:set>
                                        <p:anim calcmode="lin" valueType="num">
                                          <p:cBhvr additive="base">
                                            <p:cTn id="99" dur="600" fill="hold"/>
                                            <p:tgtEl>
                                              <p:spTgt spid="34"/>
                                            </p:tgtEl>
                                            <p:attrNameLst>
                                              <p:attrName>ppt_x</p:attrName>
                                            </p:attrNameLst>
                                          </p:cBhvr>
                                          <p:tavLst>
                                            <p:tav tm="0">
                                              <p:val>
                                                <p:strVal val="1+#ppt_w/2"/>
                                              </p:val>
                                            </p:tav>
                                            <p:tav tm="100000">
                                              <p:val>
                                                <p:strVal val="#ppt_x"/>
                                              </p:val>
                                            </p:tav>
                                          </p:tavLst>
                                        </p:anim>
                                        <p:anim calcmode="lin" valueType="num">
                                          <p:cBhvr additive="base">
                                            <p:cTn id="100" dur="600" fill="hold"/>
                                            <p:tgtEl>
                                              <p:spTgt spid="34"/>
                                            </p:tgtEl>
                                            <p:attrNameLst>
                                              <p:attrName>ppt_y</p:attrName>
                                            </p:attrNameLst>
                                          </p:cBhvr>
                                          <p:tavLst>
                                            <p:tav tm="0">
                                              <p:val>
                                                <p:strVal val="#ppt_y"/>
                                              </p:val>
                                            </p:tav>
                                            <p:tav tm="100000">
                                              <p:val>
                                                <p:strVal val="#ppt_y"/>
                                              </p:val>
                                            </p:tav>
                                          </p:tavLst>
                                        </p:anim>
                                      </p:childTnLst>
                                    </p:cTn>
                                  </p:par>
                                  <p:par>
                                    <p:cTn id="101" presetID="53" presetClass="entr" presetSubtype="16" fill="hold" grpId="0" nodeType="withEffect">
                                      <p:stCondLst>
                                        <p:cond delay="2000"/>
                                      </p:stCondLst>
                                      <p:childTnLst>
                                        <p:set>
                                          <p:cBhvr>
                                            <p:cTn id="102" dur="1" fill="hold">
                                              <p:stCondLst>
                                                <p:cond delay="0"/>
                                              </p:stCondLst>
                                            </p:cTn>
                                            <p:tgtEl>
                                              <p:spTgt spid="28"/>
                                            </p:tgtEl>
                                            <p:attrNameLst>
                                              <p:attrName>style.visibility</p:attrName>
                                            </p:attrNameLst>
                                          </p:cBhvr>
                                          <p:to>
                                            <p:strVal val="visible"/>
                                          </p:to>
                                        </p:set>
                                        <p:anim calcmode="lin" valueType="num">
                                          <p:cBhvr>
                                            <p:cTn id="103" dur="300" fill="hold"/>
                                            <p:tgtEl>
                                              <p:spTgt spid="28"/>
                                            </p:tgtEl>
                                            <p:attrNameLst>
                                              <p:attrName>ppt_w</p:attrName>
                                            </p:attrNameLst>
                                          </p:cBhvr>
                                          <p:tavLst>
                                            <p:tav tm="0">
                                              <p:val>
                                                <p:fltVal val="0"/>
                                              </p:val>
                                            </p:tav>
                                            <p:tav tm="100000">
                                              <p:val>
                                                <p:strVal val="#ppt_w"/>
                                              </p:val>
                                            </p:tav>
                                          </p:tavLst>
                                        </p:anim>
                                        <p:anim calcmode="lin" valueType="num">
                                          <p:cBhvr>
                                            <p:cTn id="104" dur="300" fill="hold"/>
                                            <p:tgtEl>
                                              <p:spTgt spid="28"/>
                                            </p:tgtEl>
                                            <p:attrNameLst>
                                              <p:attrName>ppt_h</p:attrName>
                                            </p:attrNameLst>
                                          </p:cBhvr>
                                          <p:tavLst>
                                            <p:tav tm="0">
                                              <p:val>
                                                <p:fltVal val="0"/>
                                              </p:val>
                                            </p:tav>
                                            <p:tav tm="100000">
                                              <p:val>
                                                <p:strVal val="#ppt_h"/>
                                              </p:val>
                                            </p:tav>
                                          </p:tavLst>
                                        </p:anim>
                                        <p:animEffect transition="in" filter="fade">
                                          <p:cBhvr>
                                            <p:cTn id="105" dur="300"/>
                                            <p:tgtEl>
                                              <p:spTgt spid="28"/>
                                            </p:tgtEl>
                                          </p:cBhvr>
                                        </p:animEffect>
                                      </p:childTnLst>
                                    </p:cTn>
                                  </p:par>
                                  <p:par>
                                    <p:cTn id="106" presetID="6" presetClass="emph" presetSubtype="0" autoRev="1" fill="hold" grpId="1" nodeType="withEffect">
                                      <p:stCondLst>
                                        <p:cond delay="2300"/>
                                      </p:stCondLst>
                                      <p:childTnLst>
                                        <p:animScale>
                                          <p:cBhvr>
                                            <p:cTn id="107" dur="150" fill="hold"/>
                                            <p:tgtEl>
                                              <p:spTgt spid="28"/>
                                            </p:tgtEl>
                                          </p:cBhvr>
                                          <p:by x="110000" y="110000"/>
                                        </p:animScale>
                                      </p:childTnLst>
                                    </p:cTn>
                                  </p:par>
                                  <p:par>
                                    <p:cTn id="108" presetID="53" presetClass="entr" presetSubtype="16" fill="hold" grpId="0" nodeType="withEffect">
                                      <p:stCondLst>
                                        <p:cond delay="2100"/>
                                      </p:stCondLst>
                                      <p:childTnLst>
                                        <p:set>
                                          <p:cBhvr>
                                            <p:cTn id="109" dur="1" fill="hold">
                                              <p:stCondLst>
                                                <p:cond delay="0"/>
                                              </p:stCondLst>
                                            </p:cTn>
                                            <p:tgtEl>
                                              <p:spTgt spid="29"/>
                                            </p:tgtEl>
                                            <p:attrNameLst>
                                              <p:attrName>style.visibility</p:attrName>
                                            </p:attrNameLst>
                                          </p:cBhvr>
                                          <p:to>
                                            <p:strVal val="visible"/>
                                          </p:to>
                                        </p:set>
                                        <p:anim calcmode="lin" valueType="num">
                                          <p:cBhvr>
                                            <p:cTn id="110" dur="300" fill="hold"/>
                                            <p:tgtEl>
                                              <p:spTgt spid="29"/>
                                            </p:tgtEl>
                                            <p:attrNameLst>
                                              <p:attrName>ppt_w</p:attrName>
                                            </p:attrNameLst>
                                          </p:cBhvr>
                                          <p:tavLst>
                                            <p:tav tm="0">
                                              <p:val>
                                                <p:fltVal val="0"/>
                                              </p:val>
                                            </p:tav>
                                            <p:tav tm="100000">
                                              <p:val>
                                                <p:strVal val="#ppt_w"/>
                                              </p:val>
                                            </p:tav>
                                          </p:tavLst>
                                        </p:anim>
                                        <p:anim calcmode="lin" valueType="num">
                                          <p:cBhvr>
                                            <p:cTn id="111" dur="300" fill="hold"/>
                                            <p:tgtEl>
                                              <p:spTgt spid="29"/>
                                            </p:tgtEl>
                                            <p:attrNameLst>
                                              <p:attrName>ppt_h</p:attrName>
                                            </p:attrNameLst>
                                          </p:cBhvr>
                                          <p:tavLst>
                                            <p:tav tm="0">
                                              <p:val>
                                                <p:fltVal val="0"/>
                                              </p:val>
                                            </p:tav>
                                            <p:tav tm="100000">
                                              <p:val>
                                                <p:strVal val="#ppt_h"/>
                                              </p:val>
                                            </p:tav>
                                          </p:tavLst>
                                        </p:anim>
                                        <p:animEffect transition="in" filter="fade">
                                          <p:cBhvr>
                                            <p:cTn id="112" dur="300"/>
                                            <p:tgtEl>
                                              <p:spTgt spid="29"/>
                                            </p:tgtEl>
                                          </p:cBhvr>
                                        </p:animEffect>
                                      </p:childTnLst>
                                    </p:cTn>
                                  </p:par>
                                  <p:par>
                                    <p:cTn id="113" presetID="6" presetClass="emph" presetSubtype="0" autoRev="1" fill="hold" grpId="1" nodeType="withEffect">
                                      <p:stCondLst>
                                        <p:cond delay="2400"/>
                                      </p:stCondLst>
                                      <p:childTnLst>
                                        <p:animScale>
                                          <p:cBhvr>
                                            <p:cTn id="114" dur="150" fill="hold"/>
                                            <p:tgtEl>
                                              <p:spTgt spid="29"/>
                                            </p:tgtEl>
                                          </p:cBhvr>
                                          <p:by x="110000" y="110000"/>
                                        </p:animScale>
                                      </p:childTnLst>
                                    </p:cTn>
                                  </p:par>
                                  <p:par>
                                    <p:cTn id="115" presetID="2" presetClass="entr" presetSubtype="2" fill="hold" grpId="0" nodeType="withEffect">
                                      <p:stCondLst>
                                        <p:cond delay="2400"/>
                                      </p:stCondLst>
                                      <p:childTnLst>
                                        <p:set>
                                          <p:cBhvr>
                                            <p:cTn id="116" dur="1" fill="hold">
                                              <p:stCondLst>
                                                <p:cond delay="0"/>
                                              </p:stCondLst>
                                            </p:cTn>
                                            <p:tgtEl>
                                              <p:spTgt spid="35"/>
                                            </p:tgtEl>
                                            <p:attrNameLst>
                                              <p:attrName>style.visibility</p:attrName>
                                            </p:attrNameLst>
                                          </p:cBhvr>
                                          <p:to>
                                            <p:strVal val="visible"/>
                                          </p:to>
                                        </p:set>
                                        <p:anim calcmode="lin" valueType="num">
                                          <p:cBhvr additive="base">
                                            <p:cTn id="117" dur="600" fill="hold"/>
                                            <p:tgtEl>
                                              <p:spTgt spid="35"/>
                                            </p:tgtEl>
                                            <p:attrNameLst>
                                              <p:attrName>ppt_x</p:attrName>
                                            </p:attrNameLst>
                                          </p:cBhvr>
                                          <p:tavLst>
                                            <p:tav tm="0">
                                              <p:val>
                                                <p:strVal val="1+#ppt_w/2"/>
                                              </p:val>
                                            </p:tav>
                                            <p:tav tm="100000">
                                              <p:val>
                                                <p:strVal val="#ppt_x"/>
                                              </p:val>
                                            </p:tav>
                                          </p:tavLst>
                                        </p:anim>
                                        <p:anim calcmode="lin" valueType="num">
                                          <p:cBhvr additive="base">
                                            <p:cTn id="118" dur="600" fill="hold"/>
                                            <p:tgtEl>
                                              <p:spTgt spid="35"/>
                                            </p:tgtEl>
                                            <p:attrNameLst>
                                              <p:attrName>ppt_y</p:attrName>
                                            </p:attrNameLst>
                                          </p:cBhvr>
                                          <p:tavLst>
                                            <p:tav tm="0">
                                              <p:val>
                                                <p:strVal val="#ppt_y"/>
                                              </p:val>
                                            </p:tav>
                                            <p:tav tm="100000">
                                              <p:val>
                                                <p:strVal val="#ppt_y"/>
                                              </p:val>
                                            </p:tav>
                                          </p:tavLst>
                                        </p:anim>
                                      </p:childTnLst>
                                    </p:cTn>
                                  </p:par>
                                  <p:par>
                                    <p:cTn id="119" presetID="53" presetClass="entr" presetSubtype="16" fill="hold" grpId="0" nodeType="withEffect">
                                      <p:stCondLst>
                                        <p:cond delay="0"/>
                                      </p:stCondLst>
                                      <p:childTnLst>
                                        <p:set>
                                          <p:cBhvr>
                                            <p:cTn id="120" dur="1" fill="hold">
                                              <p:stCondLst>
                                                <p:cond delay="0"/>
                                              </p:stCondLst>
                                            </p:cTn>
                                            <p:tgtEl>
                                              <p:spTgt spid="27"/>
                                            </p:tgtEl>
                                            <p:attrNameLst>
                                              <p:attrName>style.visibility</p:attrName>
                                            </p:attrNameLst>
                                          </p:cBhvr>
                                          <p:to>
                                            <p:strVal val="visible"/>
                                          </p:to>
                                        </p:set>
                                        <p:anim calcmode="lin" valueType="num">
                                          <p:cBhvr>
                                            <p:cTn id="121" dur="300" fill="hold"/>
                                            <p:tgtEl>
                                              <p:spTgt spid="27"/>
                                            </p:tgtEl>
                                            <p:attrNameLst>
                                              <p:attrName>ppt_w</p:attrName>
                                            </p:attrNameLst>
                                          </p:cBhvr>
                                          <p:tavLst>
                                            <p:tav tm="0">
                                              <p:val>
                                                <p:fltVal val="0"/>
                                              </p:val>
                                            </p:tav>
                                            <p:tav tm="100000">
                                              <p:val>
                                                <p:strVal val="#ppt_w"/>
                                              </p:val>
                                            </p:tav>
                                          </p:tavLst>
                                        </p:anim>
                                        <p:anim calcmode="lin" valueType="num">
                                          <p:cBhvr>
                                            <p:cTn id="122" dur="300" fill="hold"/>
                                            <p:tgtEl>
                                              <p:spTgt spid="27"/>
                                            </p:tgtEl>
                                            <p:attrNameLst>
                                              <p:attrName>ppt_h</p:attrName>
                                            </p:attrNameLst>
                                          </p:cBhvr>
                                          <p:tavLst>
                                            <p:tav tm="0">
                                              <p:val>
                                                <p:fltVal val="0"/>
                                              </p:val>
                                            </p:tav>
                                            <p:tav tm="100000">
                                              <p:val>
                                                <p:strVal val="#ppt_h"/>
                                              </p:val>
                                            </p:tav>
                                          </p:tavLst>
                                        </p:anim>
                                        <p:animEffect transition="in" filter="fade">
                                          <p:cBhvr>
                                            <p:cTn id="123" dur="300"/>
                                            <p:tgtEl>
                                              <p:spTgt spid="27"/>
                                            </p:tgtEl>
                                          </p:cBhvr>
                                        </p:animEffect>
                                      </p:childTnLst>
                                    </p:cTn>
                                  </p:par>
                                  <p:par>
                                    <p:cTn id="124" presetID="6" presetClass="emph" presetSubtype="0" autoRev="1" fill="hold" grpId="1" nodeType="withEffect">
                                      <p:stCondLst>
                                        <p:cond delay="300"/>
                                      </p:stCondLst>
                                      <p:childTnLst>
                                        <p:animScale>
                                          <p:cBhvr>
                                            <p:cTn id="125" dur="150" fill="hold"/>
                                            <p:tgtEl>
                                              <p:spTgt spid="27"/>
                                            </p:tgtEl>
                                          </p:cBhvr>
                                          <p:by x="110000" y="110000"/>
                                        </p:animScale>
                                      </p:childTnLst>
                                    </p:cTn>
                                  </p:par>
                                  <p:par>
                                    <p:cTn id="126" presetID="53" presetClass="entr" presetSubtype="16" fill="hold" grpId="0" nodeType="withEffect">
                                      <p:stCondLst>
                                        <p:cond delay="800"/>
                                      </p:stCondLst>
                                      <p:childTnLst>
                                        <p:set>
                                          <p:cBhvr>
                                            <p:cTn id="127" dur="1" fill="hold">
                                              <p:stCondLst>
                                                <p:cond delay="0"/>
                                              </p:stCondLst>
                                            </p:cTn>
                                            <p:tgtEl>
                                              <p:spTgt spid="5"/>
                                            </p:tgtEl>
                                            <p:attrNameLst>
                                              <p:attrName>style.visibility</p:attrName>
                                            </p:attrNameLst>
                                          </p:cBhvr>
                                          <p:to>
                                            <p:strVal val="visible"/>
                                          </p:to>
                                        </p:set>
                                        <p:anim calcmode="lin" valueType="num">
                                          <p:cBhvr>
                                            <p:cTn id="128" dur="300" fill="hold"/>
                                            <p:tgtEl>
                                              <p:spTgt spid="5"/>
                                            </p:tgtEl>
                                            <p:attrNameLst>
                                              <p:attrName>ppt_w</p:attrName>
                                            </p:attrNameLst>
                                          </p:cBhvr>
                                          <p:tavLst>
                                            <p:tav tm="0">
                                              <p:val>
                                                <p:fltVal val="0"/>
                                              </p:val>
                                            </p:tav>
                                            <p:tav tm="100000">
                                              <p:val>
                                                <p:strVal val="#ppt_w"/>
                                              </p:val>
                                            </p:tav>
                                          </p:tavLst>
                                        </p:anim>
                                        <p:anim calcmode="lin" valueType="num">
                                          <p:cBhvr>
                                            <p:cTn id="129" dur="300" fill="hold"/>
                                            <p:tgtEl>
                                              <p:spTgt spid="5"/>
                                            </p:tgtEl>
                                            <p:attrNameLst>
                                              <p:attrName>ppt_h</p:attrName>
                                            </p:attrNameLst>
                                          </p:cBhvr>
                                          <p:tavLst>
                                            <p:tav tm="0">
                                              <p:val>
                                                <p:fltVal val="0"/>
                                              </p:val>
                                            </p:tav>
                                            <p:tav tm="100000">
                                              <p:val>
                                                <p:strVal val="#ppt_h"/>
                                              </p:val>
                                            </p:tav>
                                          </p:tavLst>
                                        </p:anim>
                                        <p:animEffect transition="in" filter="fade">
                                          <p:cBhvr>
                                            <p:cTn id="130" dur="300"/>
                                            <p:tgtEl>
                                              <p:spTgt spid="5"/>
                                            </p:tgtEl>
                                          </p:cBhvr>
                                        </p:animEffect>
                                      </p:childTnLst>
                                    </p:cTn>
                                  </p:par>
                                  <p:par>
                                    <p:cTn id="131" presetID="6" presetClass="emph" presetSubtype="0" autoRev="1" fill="hold" grpId="1" nodeType="withEffect">
                                      <p:stCondLst>
                                        <p:cond delay="1100"/>
                                      </p:stCondLst>
                                      <p:childTnLst>
                                        <p:animScale>
                                          <p:cBhvr>
                                            <p:cTn id="132" dur="150" fill="hold"/>
                                            <p:tgtEl>
                                              <p:spTgt spid="5"/>
                                            </p:tgtEl>
                                          </p:cBhvr>
                                          <p:by x="110000" y="110000"/>
                                        </p:animScale>
                                      </p:childTnLst>
                                    </p:cTn>
                                  </p:par>
                                  <p:par>
                                    <p:cTn id="133" presetID="53" presetClass="entr" presetSubtype="16" fill="hold" grpId="0" nodeType="withEffect">
                                      <p:stCondLst>
                                        <p:cond delay="900"/>
                                      </p:stCondLst>
                                      <p:childTnLst>
                                        <p:set>
                                          <p:cBhvr>
                                            <p:cTn id="134" dur="1" fill="hold">
                                              <p:stCondLst>
                                                <p:cond delay="0"/>
                                              </p:stCondLst>
                                            </p:cTn>
                                            <p:tgtEl>
                                              <p:spTgt spid="8"/>
                                            </p:tgtEl>
                                            <p:attrNameLst>
                                              <p:attrName>style.visibility</p:attrName>
                                            </p:attrNameLst>
                                          </p:cBhvr>
                                          <p:to>
                                            <p:strVal val="visible"/>
                                          </p:to>
                                        </p:set>
                                        <p:anim calcmode="lin" valueType="num">
                                          <p:cBhvr>
                                            <p:cTn id="135" dur="300" fill="hold"/>
                                            <p:tgtEl>
                                              <p:spTgt spid="8"/>
                                            </p:tgtEl>
                                            <p:attrNameLst>
                                              <p:attrName>ppt_w</p:attrName>
                                            </p:attrNameLst>
                                          </p:cBhvr>
                                          <p:tavLst>
                                            <p:tav tm="0">
                                              <p:val>
                                                <p:fltVal val="0"/>
                                              </p:val>
                                            </p:tav>
                                            <p:tav tm="100000">
                                              <p:val>
                                                <p:strVal val="#ppt_w"/>
                                              </p:val>
                                            </p:tav>
                                          </p:tavLst>
                                        </p:anim>
                                        <p:anim calcmode="lin" valueType="num">
                                          <p:cBhvr>
                                            <p:cTn id="136" dur="300" fill="hold"/>
                                            <p:tgtEl>
                                              <p:spTgt spid="8"/>
                                            </p:tgtEl>
                                            <p:attrNameLst>
                                              <p:attrName>ppt_h</p:attrName>
                                            </p:attrNameLst>
                                          </p:cBhvr>
                                          <p:tavLst>
                                            <p:tav tm="0">
                                              <p:val>
                                                <p:fltVal val="0"/>
                                              </p:val>
                                            </p:tav>
                                            <p:tav tm="100000">
                                              <p:val>
                                                <p:strVal val="#ppt_h"/>
                                              </p:val>
                                            </p:tav>
                                          </p:tavLst>
                                        </p:anim>
                                        <p:animEffect transition="in" filter="fade">
                                          <p:cBhvr>
                                            <p:cTn id="137" dur="300"/>
                                            <p:tgtEl>
                                              <p:spTgt spid="8"/>
                                            </p:tgtEl>
                                          </p:cBhvr>
                                        </p:animEffect>
                                      </p:childTnLst>
                                    </p:cTn>
                                  </p:par>
                                  <p:par>
                                    <p:cTn id="138" presetID="6" presetClass="emph" presetSubtype="0" autoRev="1" fill="hold" grpId="1" nodeType="withEffect">
                                      <p:stCondLst>
                                        <p:cond delay="1200"/>
                                      </p:stCondLst>
                                      <p:childTnLst>
                                        <p:animScale>
                                          <p:cBhvr>
                                            <p:cTn id="139" dur="150" fill="hold"/>
                                            <p:tgtEl>
                                              <p:spTgt spid="8"/>
                                            </p:tgtEl>
                                          </p:cBhvr>
                                          <p:by x="110000" y="110000"/>
                                        </p:animScale>
                                      </p:childTnLst>
                                    </p:cTn>
                                  </p:par>
                                  <p:par>
                                    <p:cTn id="140" presetID="2" presetClass="entr" presetSubtype="2" fill="hold" grpId="0" nodeType="withEffect">
                                      <p:stCondLst>
                                        <p:cond delay="1200"/>
                                      </p:stCondLst>
                                      <p:childTnLst>
                                        <p:set>
                                          <p:cBhvr>
                                            <p:cTn id="141" dur="1" fill="hold">
                                              <p:stCondLst>
                                                <p:cond delay="0"/>
                                              </p:stCondLst>
                                            </p:cTn>
                                            <p:tgtEl>
                                              <p:spTgt spid="9"/>
                                            </p:tgtEl>
                                            <p:attrNameLst>
                                              <p:attrName>style.visibility</p:attrName>
                                            </p:attrNameLst>
                                          </p:cBhvr>
                                          <p:to>
                                            <p:strVal val="visible"/>
                                          </p:to>
                                        </p:set>
                                        <p:anim calcmode="lin" valueType="num">
                                          <p:cBhvr additive="base">
                                            <p:cTn id="142" dur="600" fill="hold"/>
                                            <p:tgtEl>
                                              <p:spTgt spid="9"/>
                                            </p:tgtEl>
                                            <p:attrNameLst>
                                              <p:attrName>ppt_x</p:attrName>
                                            </p:attrNameLst>
                                          </p:cBhvr>
                                          <p:tavLst>
                                            <p:tav tm="0">
                                              <p:val>
                                                <p:strVal val="1+#ppt_w/2"/>
                                              </p:val>
                                            </p:tav>
                                            <p:tav tm="100000">
                                              <p:val>
                                                <p:strVal val="#ppt_x"/>
                                              </p:val>
                                            </p:tav>
                                          </p:tavLst>
                                        </p:anim>
                                        <p:anim calcmode="lin" valueType="num">
                                          <p:cBhvr additive="base">
                                            <p:cTn id="143" dur="600" fill="hold"/>
                                            <p:tgtEl>
                                              <p:spTgt spid="9"/>
                                            </p:tgtEl>
                                            <p:attrNameLst>
                                              <p:attrName>ppt_y</p:attrName>
                                            </p:attrNameLst>
                                          </p:cBhvr>
                                          <p:tavLst>
                                            <p:tav tm="0">
                                              <p:val>
                                                <p:strVal val="#ppt_y"/>
                                              </p:val>
                                            </p:tav>
                                            <p:tav tm="100000">
                                              <p:val>
                                                <p:strVal val="#ppt_y"/>
                                              </p:val>
                                            </p:tav>
                                          </p:tavLst>
                                        </p:anim>
                                      </p:childTnLst>
                                    </p:cTn>
                                  </p:par>
                                  <p:par>
                                    <p:cTn id="144" presetID="53" presetClass="entr" presetSubtype="16" fill="hold" grpId="0" nodeType="withEffect">
                                      <p:stCondLst>
                                        <p:cond delay="1200"/>
                                      </p:stCondLst>
                                      <p:childTnLst>
                                        <p:set>
                                          <p:cBhvr>
                                            <p:cTn id="145" dur="1" fill="hold">
                                              <p:stCondLst>
                                                <p:cond delay="0"/>
                                              </p:stCondLst>
                                            </p:cTn>
                                            <p:tgtEl>
                                              <p:spTgt spid="16"/>
                                            </p:tgtEl>
                                            <p:attrNameLst>
                                              <p:attrName>style.visibility</p:attrName>
                                            </p:attrNameLst>
                                          </p:cBhvr>
                                          <p:to>
                                            <p:strVal val="visible"/>
                                          </p:to>
                                        </p:set>
                                        <p:anim calcmode="lin" valueType="num">
                                          <p:cBhvr>
                                            <p:cTn id="146" dur="300" fill="hold"/>
                                            <p:tgtEl>
                                              <p:spTgt spid="16"/>
                                            </p:tgtEl>
                                            <p:attrNameLst>
                                              <p:attrName>ppt_w</p:attrName>
                                            </p:attrNameLst>
                                          </p:cBhvr>
                                          <p:tavLst>
                                            <p:tav tm="0">
                                              <p:val>
                                                <p:fltVal val="0"/>
                                              </p:val>
                                            </p:tav>
                                            <p:tav tm="100000">
                                              <p:val>
                                                <p:strVal val="#ppt_w"/>
                                              </p:val>
                                            </p:tav>
                                          </p:tavLst>
                                        </p:anim>
                                        <p:anim calcmode="lin" valueType="num">
                                          <p:cBhvr>
                                            <p:cTn id="147" dur="300" fill="hold"/>
                                            <p:tgtEl>
                                              <p:spTgt spid="16"/>
                                            </p:tgtEl>
                                            <p:attrNameLst>
                                              <p:attrName>ppt_h</p:attrName>
                                            </p:attrNameLst>
                                          </p:cBhvr>
                                          <p:tavLst>
                                            <p:tav tm="0">
                                              <p:val>
                                                <p:fltVal val="0"/>
                                              </p:val>
                                            </p:tav>
                                            <p:tav tm="100000">
                                              <p:val>
                                                <p:strVal val="#ppt_h"/>
                                              </p:val>
                                            </p:tav>
                                          </p:tavLst>
                                        </p:anim>
                                        <p:animEffect transition="in" filter="fade">
                                          <p:cBhvr>
                                            <p:cTn id="148" dur="300"/>
                                            <p:tgtEl>
                                              <p:spTgt spid="16"/>
                                            </p:tgtEl>
                                          </p:cBhvr>
                                        </p:animEffect>
                                      </p:childTnLst>
                                    </p:cTn>
                                  </p:par>
                                  <p:par>
                                    <p:cTn id="149" presetID="6" presetClass="emph" presetSubtype="0" autoRev="1" fill="hold" grpId="1" nodeType="withEffect">
                                      <p:stCondLst>
                                        <p:cond delay="1500"/>
                                      </p:stCondLst>
                                      <p:childTnLst>
                                        <p:animScale>
                                          <p:cBhvr>
                                            <p:cTn id="150" dur="150" fill="hold"/>
                                            <p:tgtEl>
                                              <p:spTgt spid="16"/>
                                            </p:tgtEl>
                                          </p:cBhvr>
                                          <p:by x="110000" y="110000"/>
                                        </p:animScale>
                                      </p:childTnLst>
                                    </p:cTn>
                                  </p:par>
                                  <p:par>
                                    <p:cTn id="151" presetID="53" presetClass="entr" presetSubtype="16" fill="hold" grpId="0" nodeType="withEffect">
                                      <p:stCondLst>
                                        <p:cond delay="1300"/>
                                      </p:stCondLst>
                                      <p:childTnLst>
                                        <p:set>
                                          <p:cBhvr>
                                            <p:cTn id="152" dur="1" fill="hold">
                                              <p:stCondLst>
                                                <p:cond delay="0"/>
                                              </p:stCondLst>
                                            </p:cTn>
                                            <p:tgtEl>
                                              <p:spTgt spid="17"/>
                                            </p:tgtEl>
                                            <p:attrNameLst>
                                              <p:attrName>style.visibility</p:attrName>
                                            </p:attrNameLst>
                                          </p:cBhvr>
                                          <p:to>
                                            <p:strVal val="visible"/>
                                          </p:to>
                                        </p:set>
                                        <p:anim calcmode="lin" valueType="num">
                                          <p:cBhvr>
                                            <p:cTn id="153" dur="300" fill="hold"/>
                                            <p:tgtEl>
                                              <p:spTgt spid="17"/>
                                            </p:tgtEl>
                                            <p:attrNameLst>
                                              <p:attrName>ppt_w</p:attrName>
                                            </p:attrNameLst>
                                          </p:cBhvr>
                                          <p:tavLst>
                                            <p:tav tm="0">
                                              <p:val>
                                                <p:fltVal val="0"/>
                                              </p:val>
                                            </p:tav>
                                            <p:tav tm="100000">
                                              <p:val>
                                                <p:strVal val="#ppt_w"/>
                                              </p:val>
                                            </p:tav>
                                          </p:tavLst>
                                        </p:anim>
                                        <p:anim calcmode="lin" valueType="num">
                                          <p:cBhvr>
                                            <p:cTn id="154" dur="300" fill="hold"/>
                                            <p:tgtEl>
                                              <p:spTgt spid="17"/>
                                            </p:tgtEl>
                                            <p:attrNameLst>
                                              <p:attrName>ppt_h</p:attrName>
                                            </p:attrNameLst>
                                          </p:cBhvr>
                                          <p:tavLst>
                                            <p:tav tm="0">
                                              <p:val>
                                                <p:fltVal val="0"/>
                                              </p:val>
                                            </p:tav>
                                            <p:tav tm="100000">
                                              <p:val>
                                                <p:strVal val="#ppt_h"/>
                                              </p:val>
                                            </p:tav>
                                          </p:tavLst>
                                        </p:anim>
                                        <p:animEffect transition="in" filter="fade">
                                          <p:cBhvr>
                                            <p:cTn id="155" dur="300"/>
                                            <p:tgtEl>
                                              <p:spTgt spid="17"/>
                                            </p:tgtEl>
                                          </p:cBhvr>
                                        </p:animEffect>
                                      </p:childTnLst>
                                    </p:cTn>
                                  </p:par>
                                  <p:par>
                                    <p:cTn id="156" presetID="6" presetClass="emph" presetSubtype="0" autoRev="1" fill="hold" grpId="1" nodeType="withEffect">
                                      <p:stCondLst>
                                        <p:cond delay="1600"/>
                                      </p:stCondLst>
                                      <p:childTnLst>
                                        <p:animScale>
                                          <p:cBhvr>
                                            <p:cTn id="157" dur="150" fill="hold"/>
                                            <p:tgtEl>
                                              <p:spTgt spid="17"/>
                                            </p:tgtEl>
                                          </p:cBhvr>
                                          <p:by x="110000" y="110000"/>
                                        </p:animScale>
                                      </p:childTnLst>
                                    </p:cTn>
                                  </p:par>
                                  <p:par>
                                    <p:cTn id="158" presetID="2" presetClass="entr" presetSubtype="2" fill="hold" grpId="0" nodeType="withEffect">
                                      <p:stCondLst>
                                        <p:cond delay="1600"/>
                                      </p:stCondLst>
                                      <p:childTnLst>
                                        <p:set>
                                          <p:cBhvr>
                                            <p:cTn id="159" dur="1" fill="hold">
                                              <p:stCondLst>
                                                <p:cond delay="0"/>
                                              </p:stCondLst>
                                            </p:cTn>
                                            <p:tgtEl>
                                              <p:spTgt spid="18"/>
                                            </p:tgtEl>
                                            <p:attrNameLst>
                                              <p:attrName>style.visibility</p:attrName>
                                            </p:attrNameLst>
                                          </p:cBhvr>
                                          <p:to>
                                            <p:strVal val="visible"/>
                                          </p:to>
                                        </p:set>
                                        <p:anim calcmode="lin" valueType="num">
                                          <p:cBhvr additive="base">
                                            <p:cTn id="160" dur="600" fill="hold"/>
                                            <p:tgtEl>
                                              <p:spTgt spid="18"/>
                                            </p:tgtEl>
                                            <p:attrNameLst>
                                              <p:attrName>ppt_x</p:attrName>
                                            </p:attrNameLst>
                                          </p:cBhvr>
                                          <p:tavLst>
                                            <p:tav tm="0">
                                              <p:val>
                                                <p:strVal val="1+#ppt_w/2"/>
                                              </p:val>
                                            </p:tav>
                                            <p:tav tm="100000">
                                              <p:val>
                                                <p:strVal val="#ppt_x"/>
                                              </p:val>
                                            </p:tav>
                                          </p:tavLst>
                                        </p:anim>
                                        <p:anim calcmode="lin" valueType="num">
                                          <p:cBhvr additive="base">
                                            <p:cTn id="161" dur="6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19" grpId="0" animBg="1"/>
          <p:bldP spid="19" grpId="1" animBg="1"/>
          <p:bldP spid="3" grpId="0" animBg="1"/>
          <p:bldP spid="3" grpId="1" animBg="1"/>
          <p:bldP spid="4" grpId="0"/>
          <p:bldP spid="4" grpId="1"/>
          <p:bldP spid="6" grpId="0" animBg="1"/>
          <p:bldP spid="6" grpId="1" animBg="1"/>
          <p:bldP spid="7" grpId="0"/>
          <p:bldP spid="7" grpId="1"/>
          <p:bldP spid="22" grpId="0" animBg="1"/>
          <p:bldP spid="22" grpId="1" animBg="1"/>
          <p:bldP spid="23" grpId="0"/>
          <p:bldP spid="23" grpId="1"/>
          <p:bldP spid="25" grpId="0" animBg="1"/>
          <p:bldP spid="25" grpId="1" animBg="1"/>
          <p:bldP spid="26" grpId="0"/>
          <p:bldP spid="26" grpId="1"/>
          <p:bldP spid="28" grpId="0" animBg="1"/>
          <p:bldP spid="28" grpId="1" animBg="1"/>
          <p:bldP spid="29" grpId="0"/>
          <p:bldP spid="29" grpId="1"/>
          <p:bldP spid="32" grpId="0"/>
          <p:bldP spid="33" grpId="0"/>
          <p:bldP spid="34" grpId="0"/>
          <p:bldP spid="35" grpId="0"/>
          <p:bldP spid="21" grpId="0" animBg="1"/>
          <p:bldP spid="21" grpId="1" animBg="1"/>
          <p:bldP spid="24" grpId="0" animBg="1"/>
          <p:bldP spid="24" grpId="1" animBg="1"/>
          <p:bldP spid="27" grpId="0" animBg="1"/>
          <p:bldP spid="27" grpId="1" animBg="1"/>
          <p:bldP spid="5" grpId="0" animBg="1"/>
          <p:bldP spid="5" grpId="1" animBg="1"/>
          <p:bldP spid="8" grpId="0"/>
          <p:bldP spid="8" grpId="1"/>
          <p:bldP spid="9" grpId="0"/>
          <p:bldP spid="16" grpId="0" animBg="1"/>
          <p:bldP spid="16" grpId="1" animBg="1"/>
          <p:bldP spid="17" grpId="0"/>
          <p:bldP spid="17" grpId="1"/>
          <p:bldP spid="1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3275856" y="433834"/>
            <a:ext cx="280831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buFont typeface="Arial" charset="0"/>
              <a:buNone/>
            </a:pPr>
            <a:r>
              <a:rPr lang="zh-CN" altLang="en-US" sz="2400" b="1" dirty="0">
                <a:solidFill>
                  <a:schemeClr val="tx1">
                    <a:lumMod val="65000"/>
                    <a:lumOff val="35000"/>
                  </a:schemeClr>
                </a:solidFill>
                <a:latin typeface="微软雅黑" pitchFamily="34" charset="-122"/>
                <a:ea typeface="微软雅黑" pitchFamily="34" charset="-122"/>
              </a:rPr>
              <a:t>数据结构的定义</a:t>
            </a:r>
            <a:endParaRPr lang="en-US" altLang="zh-CN" sz="2400" b="1" dirty="0">
              <a:solidFill>
                <a:schemeClr val="tx1">
                  <a:lumMod val="65000"/>
                  <a:lumOff val="35000"/>
                </a:schemeClr>
              </a:solidFill>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0848F68C-87C7-6306-4DA6-486A1585E526}"/>
              </a:ext>
            </a:extLst>
          </p:cNvPr>
          <p:cNvPicPr>
            <a:picLocks noChangeAspect="1"/>
          </p:cNvPicPr>
          <p:nvPr/>
        </p:nvPicPr>
        <p:blipFill>
          <a:blip r:embed="rId3"/>
          <a:stretch>
            <a:fillRect/>
          </a:stretch>
        </p:blipFill>
        <p:spPr>
          <a:xfrm>
            <a:off x="252752" y="986780"/>
            <a:ext cx="4455454" cy="3816424"/>
          </a:xfrm>
          <a:prstGeom prst="rect">
            <a:avLst/>
          </a:prstGeom>
        </p:spPr>
      </p:pic>
      <p:sp>
        <p:nvSpPr>
          <p:cNvPr id="8" name="矩形 7">
            <a:extLst>
              <a:ext uri="{FF2B5EF4-FFF2-40B4-BE49-F238E27FC236}">
                <a16:creationId xmlns:a16="http://schemas.microsoft.com/office/drawing/2014/main" id="{DAFF9A7B-A4CE-D5B0-47E2-41A70D5F20E1}"/>
              </a:ext>
            </a:extLst>
          </p:cNvPr>
          <p:cNvSpPr/>
          <p:nvPr/>
        </p:nvSpPr>
        <p:spPr>
          <a:xfrm>
            <a:off x="5076056" y="1778868"/>
            <a:ext cx="3384376" cy="646331"/>
          </a:xfrm>
          <a:prstGeom prst="rect">
            <a:avLst/>
          </a:prstGeom>
        </p:spPr>
        <p:txBody>
          <a:bodyPr wrap="square" lIns="0">
            <a:spAutoFit/>
          </a:bodyPr>
          <a:lstStyle/>
          <a:p>
            <a:pPr fontAlgn="base">
              <a:spcBef>
                <a:spcPct val="0"/>
              </a:spcBef>
              <a:spcAft>
                <a:spcPct val="0"/>
              </a:spcAft>
            </a:pPr>
            <a:r>
              <a:rPr lang="zh-CN" altLang="en-US" b="1" dirty="0">
                <a:solidFill>
                  <a:schemeClr val="tx1">
                    <a:lumMod val="65000"/>
                    <a:lumOff val="35000"/>
                  </a:schemeClr>
                </a:solidFill>
                <a:latin typeface="Impact" panose="020B0806030902050204" pitchFamily="34" charset="0"/>
                <a:ea typeface="宋体" charset="-122"/>
              </a:rPr>
              <a:t>使用面向对象的方式将数据封装到对象中</a:t>
            </a:r>
            <a:endParaRPr lang="en-US" altLang="zh-CN" sz="1600" dirty="0">
              <a:solidFill>
                <a:schemeClr val="tx1">
                  <a:lumMod val="65000"/>
                  <a:lumOff val="35000"/>
                </a:schemeClr>
              </a:solidFill>
              <a:latin typeface="Impact" panose="020B0806030902050204" pitchFamily="34" charset="0"/>
              <a:ea typeface="宋体" charset="-122"/>
            </a:endParaRPr>
          </a:p>
        </p:txBody>
      </p:sp>
    </p:spTree>
    <p:extLst>
      <p:ext uri="{BB962C8B-B14F-4D97-AF65-F5344CB8AC3E}">
        <p14:creationId xmlns:p14="http://schemas.microsoft.com/office/powerpoint/2010/main" val="189813288"/>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8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14:presetBounceEnd="58333">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14:bounceEnd="58333">
                                          <p:cBhvr additive="base">
                                            <p:cTn id="11" dur="600" fill="hold"/>
                                            <p:tgtEl>
                                              <p:spTgt spid="8"/>
                                            </p:tgtEl>
                                            <p:attrNameLst>
                                              <p:attrName>ppt_x</p:attrName>
                                            </p:attrNameLst>
                                          </p:cBhvr>
                                          <p:tavLst>
                                            <p:tav tm="0">
                                              <p:val>
                                                <p:strVal val="1+#ppt_w/2"/>
                                              </p:val>
                                            </p:tav>
                                            <p:tav tm="100000">
                                              <p:val>
                                                <p:strVal val="#ppt_x"/>
                                              </p:val>
                                            </p:tav>
                                          </p:tavLst>
                                        </p:anim>
                                        <p:anim calcmode="lin" valueType="num" p14:bounceEnd="58333">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600" fill="hold"/>
                                            <p:tgtEl>
                                              <p:spTgt spid="8"/>
                                            </p:tgtEl>
                                            <p:attrNameLst>
                                              <p:attrName>ppt_x</p:attrName>
                                            </p:attrNameLst>
                                          </p:cBhvr>
                                          <p:tavLst>
                                            <p:tav tm="0">
                                              <p:val>
                                                <p:strVal val="1+#ppt_w/2"/>
                                              </p:val>
                                            </p:tav>
                                            <p:tav tm="100000">
                                              <p:val>
                                                <p:strVal val="#ppt_x"/>
                                              </p:val>
                                            </p:tav>
                                          </p:tavLst>
                                        </p:anim>
                                        <p:anim calcmode="lin" valueType="num">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BD7ACD-F799-773B-DF78-06C8095A2DB7}"/>
              </a:ext>
            </a:extLst>
          </p:cNvPr>
          <p:cNvSpPr>
            <a:spLocks noGrp="1"/>
          </p:cNvSpPr>
          <p:nvPr>
            <p:ph type="title"/>
          </p:nvPr>
        </p:nvSpPr>
        <p:spPr/>
        <p:txBody>
          <a:bodyPr/>
          <a:lstStyle/>
          <a:p>
            <a:r>
              <a:rPr lang="zh-CN" altLang="en-US" dirty="0"/>
              <a:t>中间件设置</a:t>
            </a:r>
          </a:p>
        </p:txBody>
      </p:sp>
      <p:sp>
        <p:nvSpPr>
          <p:cNvPr id="3" name="内容占位符 2">
            <a:extLst>
              <a:ext uri="{FF2B5EF4-FFF2-40B4-BE49-F238E27FC236}">
                <a16:creationId xmlns:a16="http://schemas.microsoft.com/office/drawing/2014/main" id="{7633D6F2-B091-993D-51E1-29798866A7DB}"/>
              </a:ext>
            </a:extLst>
          </p:cNvPr>
          <p:cNvSpPr>
            <a:spLocks noGrp="1"/>
          </p:cNvSpPr>
          <p:nvPr>
            <p:ph idx="1"/>
          </p:nvPr>
        </p:nvSpPr>
        <p:spPr/>
        <p:txBody>
          <a:bodyPr/>
          <a:lstStyle/>
          <a:p>
            <a:r>
              <a:rPr lang="zh-CN" altLang="en-US" sz="1600" dirty="0"/>
              <a:t>在爬取百度时，使用了随机</a:t>
            </a:r>
            <a:r>
              <a:rPr lang="en-US" altLang="zh-CN" sz="1600" dirty="0"/>
              <a:t>UA</a:t>
            </a:r>
            <a:r>
              <a:rPr lang="zh-CN" altLang="en-US" sz="1600" dirty="0"/>
              <a:t>的方法。在爬取天眼查时，给天眼查的请求头添加</a:t>
            </a:r>
            <a:r>
              <a:rPr lang="en-US" altLang="zh-CN" sz="1600" dirty="0"/>
              <a:t>TOKEN</a:t>
            </a:r>
            <a:r>
              <a:rPr lang="zh-CN" altLang="en-US" sz="1600" dirty="0"/>
              <a:t>。以进行登录验证。</a:t>
            </a:r>
            <a:endParaRPr lang="en-US" altLang="zh-CN" sz="1600" dirty="0"/>
          </a:p>
          <a:p>
            <a:endParaRPr lang="zh-CN" altLang="en-US" dirty="0"/>
          </a:p>
        </p:txBody>
      </p:sp>
      <p:pic>
        <p:nvPicPr>
          <p:cNvPr id="5" name="图片 4">
            <a:extLst>
              <a:ext uri="{FF2B5EF4-FFF2-40B4-BE49-F238E27FC236}">
                <a16:creationId xmlns:a16="http://schemas.microsoft.com/office/drawing/2014/main" id="{BBC8281D-1294-0D63-B64C-5E6137EEE5D6}"/>
              </a:ext>
            </a:extLst>
          </p:cNvPr>
          <p:cNvPicPr>
            <a:picLocks noChangeAspect="1"/>
          </p:cNvPicPr>
          <p:nvPr/>
        </p:nvPicPr>
        <p:blipFill>
          <a:blip r:embed="rId2"/>
          <a:stretch>
            <a:fillRect/>
          </a:stretch>
        </p:blipFill>
        <p:spPr>
          <a:xfrm>
            <a:off x="611560" y="2066900"/>
            <a:ext cx="5314989" cy="2105040"/>
          </a:xfrm>
          <a:prstGeom prst="rect">
            <a:avLst/>
          </a:prstGeom>
        </p:spPr>
      </p:pic>
    </p:spTree>
    <p:extLst>
      <p:ext uri="{BB962C8B-B14F-4D97-AF65-F5344CB8AC3E}">
        <p14:creationId xmlns:p14="http://schemas.microsoft.com/office/powerpoint/2010/main" val="3654899052"/>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F37DE6-7075-1997-D341-5B4A3AB4C1B8}"/>
              </a:ext>
            </a:extLst>
          </p:cNvPr>
          <p:cNvSpPr>
            <a:spLocks noGrp="1"/>
          </p:cNvSpPr>
          <p:nvPr>
            <p:ph type="title"/>
          </p:nvPr>
        </p:nvSpPr>
        <p:spPr>
          <a:xfrm>
            <a:off x="457200" y="205915"/>
            <a:ext cx="6275040" cy="492833"/>
          </a:xfrm>
        </p:spPr>
        <p:txBody>
          <a:bodyPr>
            <a:normAutofit/>
          </a:bodyPr>
          <a:lstStyle/>
          <a:p>
            <a:pPr algn="l"/>
            <a:r>
              <a:rPr lang="zh-CN" altLang="en-US" sz="2000" dirty="0"/>
              <a:t>使用</a:t>
            </a:r>
            <a:r>
              <a:rPr lang="en-US" altLang="zh-CN" sz="2000" dirty="0"/>
              <a:t>scrapy</a:t>
            </a:r>
            <a:r>
              <a:rPr lang="zh-CN" altLang="en-US" sz="2000" dirty="0"/>
              <a:t>爬取百度失信人</a:t>
            </a:r>
          </a:p>
        </p:txBody>
      </p:sp>
      <p:sp>
        <p:nvSpPr>
          <p:cNvPr id="3" name="内容占位符 2">
            <a:extLst>
              <a:ext uri="{FF2B5EF4-FFF2-40B4-BE49-F238E27FC236}">
                <a16:creationId xmlns:a16="http://schemas.microsoft.com/office/drawing/2014/main" id="{BC87506F-6C87-E9B7-259E-D54AF7EEA447}"/>
              </a:ext>
            </a:extLst>
          </p:cNvPr>
          <p:cNvSpPr>
            <a:spLocks noGrp="1"/>
          </p:cNvSpPr>
          <p:nvPr>
            <p:ph idx="1"/>
          </p:nvPr>
        </p:nvSpPr>
        <p:spPr>
          <a:xfrm>
            <a:off x="467544" y="698748"/>
            <a:ext cx="8219256" cy="3894457"/>
          </a:xfrm>
        </p:spPr>
        <p:txBody>
          <a:bodyPr>
            <a:normAutofit/>
          </a:bodyPr>
          <a:lstStyle/>
          <a:p>
            <a:pPr marL="0" indent="0">
              <a:buNone/>
            </a:pPr>
            <a:r>
              <a:rPr lang="zh-CN" altLang="en-US" sz="1600" dirty="0"/>
              <a:t>获取</a:t>
            </a:r>
            <a:r>
              <a:rPr lang="en-US" altLang="zh-CN" sz="1600" dirty="0" err="1"/>
              <a:t>url</a:t>
            </a:r>
            <a:r>
              <a:rPr lang="zh-CN" altLang="en-US" sz="1600" dirty="0"/>
              <a:t>方法和翻页方式与前相同。去除</a:t>
            </a:r>
            <a:r>
              <a:rPr lang="en-US" altLang="zh-CN" sz="1600" dirty="0" err="1"/>
              <a:t>url</a:t>
            </a:r>
            <a:r>
              <a:rPr lang="zh-CN" altLang="en-US" sz="1600" dirty="0"/>
              <a:t>尾部的</a:t>
            </a:r>
            <a:r>
              <a:rPr lang="en-US" altLang="zh-CN" sz="1600" dirty="0" err="1"/>
              <a:t>cb</a:t>
            </a:r>
            <a:r>
              <a:rPr lang="en-US" altLang="zh-CN" sz="1600" dirty="0"/>
              <a:t>=**</a:t>
            </a:r>
            <a:r>
              <a:rPr lang="zh-CN" altLang="en-US" sz="1600" dirty="0"/>
              <a:t>可以得到纯</a:t>
            </a:r>
            <a:r>
              <a:rPr lang="en-US" altLang="zh-CN" sz="1600" dirty="0" err="1"/>
              <a:t>json</a:t>
            </a:r>
            <a:r>
              <a:rPr lang="zh-CN" altLang="en-US" sz="1600" dirty="0"/>
              <a:t>。</a:t>
            </a:r>
            <a:r>
              <a:rPr lang="en-US" altLang="zh-CN" sz="1600" dirty="0" err="1"/>
              <a:t>cb</a:t>
            </a:r>
            <a:r>
              <a:rPr lang="en-US" altLang="zh-CN" sz="1600" dirty="0"/>
              <a:t>=**</a:t>
            </a:r>
            <a:r>
              <a:rPr lang="zh-CN" altLang="en-US" sz="1600" dirty="0"/>
              <a:t>是</a:t>
            </a:r>
            <a:r>
              <a:rPr lang="en-US" altLang="zh-CN" sz="1600" dirty="0" err="1"/>
              <a:t>jsonp</a:t>
            </a:r>
            <a:r>
              <a:rPr lang="zh-CN" altLang="en-US" sz="1600" dirty="0"/>
              <a:t>所用的跨域。去除之后可以得到纯</a:t>
            </a:r>
            <a:r>
              <a:rPr lang="en-US" altLang="zh-CN" sz="1600" dirty="0" err="1"/>
              <a:t>json</a:t>
            </a:r>
            <a:r>
              <a:rPr lang="en-US" altLang="zh-CN" sz="1600" dirty="0"/>
              <a:t>.</a:t>
            </a:r>
          </a:p>
          <a:p>
            <a:pPr marL="0" indent="0">
              <a:buNone/>
            </a:pPr>
            <a:endParaRPr lang="zh-CN" altLang="en-US" sz="1600" dirty="0"/>
          </a:p>
        </p:txBody>
      </p:sp>
      <p:pic>
        <p:nvPicPr>
          <p:cNvPr id="5" name="图片 4">
            <a:extLst>
              <a:ext uri="{FF2B5EF4-FFF2-40B4-BE49-F238E27FC236}">
                <a16:creationId xmlns:a16="http://schemas.microsoft.com/office/drawing/2014/main" id="{41A8940D-FFB7-2B22-C790-ED09FD4D050D}"/>
              </a:ext>
            </a:extLst>
          </p:cNvPr>
          <p:cNvPicPr>
            <a:picLocks noChangeAspect="1"/>
          </p:cNvPicPr>
          <p:nvPr/>
        </p:nvPicPr>
        <p:blipFill>
          <a:blip r:embed="rId2"/>
          <a:stretch>
            <a:fillRect/>
          </a:stretch>
        </p:blipFill>
        <p:spPr>
          <a:xfrm>
            <a:off x="89756" y="1241461"/>
            <a:ext cx="8964488" cy="1804263"/>
          </a:xfrm>
          <a:prstGeom prst="rect">
            <a:avLst/>
          </a:prstGeom>
        </p:spPr>
      </p:pic>
    </p:spTree>
    <p:extLst>
      <p:ext uri="{BB962C8B-B14F-4D97-AF65-F5344CB8AC3E}">
        <p14:creationId xmlns:p14="http://schemas.microsoft.com/office/powerpoint/2010/main" val="2259424133"/>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8B403-3C6B-64D5-4A4F-F056AC1C8AA9}"/>
              </a:ext>
            </a:extLst>
          </p:cNvPr>
          <p:cNvSpPr>
            <a:spLocks noGrp="1"/>
          </p:cNvSpPr>
          <p:nvPr>
            <p:ph type="title"/>
          </p:nvPr>
        </p:nvSpPr>
        <p:spPr>
          <a:xfrm>
            <a:off x="457200" y="205915"/>
            <a:ext cx="8147248" cy="492833"/>
          </a:xfrm>
        </p:spPr>
        <p:txBody>
          <a:bodyPr>
            <a:normAutofit/>
          </a:bodyPr>
          <a:lstStyle/>
          <a:p>
            <a:r>
              <a:rPr lang="zh-CN" altLang="en-US" sz="2400" dirty="0"/>
              <a:t>代码展示</a:t>
            </a:r>
          </a:p>
        </p:txBody>
      </p:sp>
      <p:pic>
        <p:nvPicPr>
          <p:cNvPr id="5" name="内容占位符 4">
            <a:extLst>
              <a:ext uri="{FF2B5EF4-FFF2-40B4-BE49-F238E27FC236}">
                <a16:creationId xmlns:a16="http://schemas.microsoft.com/office/drawing/2014/main" id="{996F0691-602C-BBB4-BF6F-E54CC2CD37FC}"/>
              </a:ext>
            </a:extLst>
          </p:cNvPr>
          <p:cNvPicPr>
            <a:picLocks noGrp="1" noChangeAspect="1"/>
          </p:cNvPicPr>
          <p:nvPr>
            <p:ph idx="1"/>
          </p:nvPr>
        </p:nvPicPr>
        <p:blipFill>
          <a:blip r:embed="rId2"/>
          <a:stretch>
            <a:fillRect/>
          </a:stretch>
        </p:blipFill>
        <p:spPr>
          <a:xfrm>
            <a:off x="315164" y="996026"/>
            <a:ext cx="3762592" cy="3928492"/>
          </a:xfrm>
        </p:spPr>
      </p:pic>
      <p:pic>
        <p:nvPicPr>
          <p:cNvPr id="7" name="图片 6">
            <a:extLst>
              <a:ext uri="{FF2B5EF4-FFF2-40B4-BE49-F238E27FC236}">
                <a16:creationId xmlns:a16="http://schemas.microsoft.com/office/drawing/2014/main" id="{1F39377A-1B00-A633-A476-B72962BAD9F7}"/>
              </a:ext>
            </a:extLst>
          </p:cNvPr>
          <p:cNvPicPr>
            <a:picLocks noChangeAspect="1"/>
          </p:cNvPicPr>
          <p:nvPr/>
        </p:nvPicPr>
        <p:blipFill>
          <a:blip r:embed="rId3"/>
          <a:stretch>
            <a:fillRect/>
          </a:stretch>
        </p:blipFill>
        <p:spPr>
          <a:xfrm>
            <a:off x="4079795" y="859994"/>
            <a:ext cx="4876836" cy="4200556"/>
          </a:xfrm>
          <a:prstGeom prst="rect">
            <a:avLst/>
          </a:prstGeom>
        </p:spPr>
      </p:pic>
    </p:spTree>
    <p:extLst>
      <p:ext uri="{BB962C8B-B14F-4D97-AF65-F5344CB8AC3E}">
        <p14:creationId xmlns:p14="http://schemas.microsoft.com/office/powerpoint/2010/main" val="251884221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CABBB5-1C03-992F-3013-EBF917D647FB}"/>
              </a:ext>
            </a:extLst>
          </p:cNvPr>
          <p:cNvSpPr>
            <a:spLocks noGrp="1"/>
          </p:cNvSpPr>
          <p:nvPr>
            <p:ph type="title"/>
          </p:nvPr>
        </p:nvSpPr>
        <p:spPr>
          <a:xfrm>
            <a:off x="457200" y="205915"/>
            <a:ext cx="8229600" cy="564841"/>
          </a:xfrm>
        </p:spPr>
        <p:txBody>
          <a:bodyPr>
            <a:normAutofit/>
          </a:bodyPr>
          <a:lstStyle/>
          <a:p>
            <a:r>
              <a:rPr lang="zh-CN" altLang="en-US" sz="2000" dirty="0"/>
              <a:t>结果展示</a:t>
            </a:r>
          </a:p>
        </p:txBody>
      </p:sp>
      <p:sp>
        <p:nvSpPr>
          <p:cNvPr id="3" name="内容占位符 2">
            <a:extLst>
              <a:ext uri="{FF2B5EF4-FFF2-40B4-BE49-F238E27FC236}">
                <a16:creationId xmlns:a16="http://schemas.microsoft.com/office/drawing/2014/main" id="{97D0B13C-3258-DEB0-4EC0-802FC915C102}"/>
              </a:ext>
            </a:extLst>
          </p:cNvPr>
          <p:cNvSpPr>
            <a:spLocks noGrp="1"/>
          </p:cNvSpPr>
          <p:nvPr>
            <p:ph idx="1"/>
          </p:nvPr>
        </p:nvSpPr>
        <p:spPr>
          <a:xfrm>
            <a:off x="457200" y="842764"/>
            <a:ext cx="8229600" cy="3750441"/>
          </a:xfrm>
        </p:spPr>
        <p:txBody>
          <a:bodyPr/>
          <a:lstStyle/>
          <a:p>
            <a:pPr marL="0" indent="0">
              <a:buNone/>
            </a:pPr>
            <a:r>
              <a:rPr lang="en-US" altLang="zh-CN" sz="1600" dirty="0"/>
              <a:t>Scrapy</a:t>
            </a:r>
            <a:r>
              <a:rPr lang="zh-CN" altLang="en-US" sz="1600" dirty="0"/>
              <a:t>爬虫主要使用</a:t>
            </a:r>
            <a:r>
              <a:rPr lang="en-US" altLang="zh-CN" sz="1600" dirty="0"/>
              <a:t>parse</a:t>
            </a:r>
            <a:r>
              <a:rPr lang="zh-CN" altLang="en-US" sz="1600" dirty="0"/>
              <a:t>和</a:t>
            </a:r>
            <a:r>
              <a:rPr lang="en-US" altLang="zh-CN" sz="1600" dirty="0" err="1"/>
              <a:t>parse_data</a:t>
            </a:r>
            <a:r>
              <a:rPr lang="zh-CN" altLang="en-US" sz="1600" dirty="0"/>
              <a:t>函数运行。爬取完毕后，数据存于</a:t>
            </a:r>
            <a:r>
              <a:rPr lang="en-US" altLang="zh-CN" sz="1600" dirty="0" err="1"/>
              <a:t>mysql</a:t>
            </a:r>
            <a:r>
              <a:rPr lang="zh-CN" altLang="en-US" sz="1600" dirty="0"/>
              <a:t>数据库中。</a:t>
            </a:r>
            <a:r>
              <a:rPr lang="en-US" altLang="zh-CN" sz="1600" dirty="0"/>
              <a:t>Range</a:t>
            </a:r>
            <a:r>
              <a:rPr lang="zh-CN" altLang="en-US" sz="1600" dirty="0"/>
              <a:t>处不使用它</a:t>
            </a:r>
            <a:r>
              <a:rPr lang="en-US" altLang="zh-CN" sz="1600" dirty="0" err="1"/>
              <a:t>dispNum</a:t>
            </a:r>
            <a:r>
              <a:rPr lang="en-US" altLang="zh-CN" sz="1600" dirty="0"/>
              <a:t>=30000</a:t>
            </a:r>
            <a:r>
              <a:rPr lang="zh-CN" altLang="en-US" sz="1600" dirty="0"/>
              <a:t>的原因是它</a:t>
            </a:r>
            <a:r>
              <a:rPr lang="en-US" altLang="zh-CN" sz="1600" dirty="0"/>
              <a:t>102</a:t>
            </a:r>
            <a:r>
              <a:rPr lang="zh-CN" altLang="en-US" sz="1600" dirty="0"/>
              <a:t>页以后的数据都是相同的，所以只爬到</a:t>
            </a:r>
            <a:r>
              <a:rPr lang="en-US" altLang="zh-CN" sz="1600" dirty="0"/>
              <a:t>102</a:t>
            </a:r>
            <a:r>
              <a:rPr lang="zh-CN" altLang="en-US" sz="1600" dirty="0"/>
              <a:t>页。</a:t>
            </a:r>
            <a:endParaRPr lang="en-US" altLang="zh-CN" sz="1600" dirty="0"/>
          </a:p>
          <a:p>
            <a:pPr marL="0" indent="0">
              <a:buNone/>
            </a:pPr>
            <a:r>
              <a:rPr lang="zh-CN" altLang="en-US" sz="1600" dirty="0"/>
              <a:t>数据库数据条数。</a:t>
            </a:r>
            <a:endParaRPr lang="en-US" altLang="zh-CN" sz="1600" dirty="0"/>
          </a:p>
          <a:p>
            <a:pPr marL="0" indent="0">
              <a:buNone/>
            </a:pPr>
            <a:endParaRPr lang="zh-CN" altLang="en-US" sz="1600" dirty="0"/>
          </a:p>
          <a:p>
            <a:endParaRPr lang="zh-CN" altLang="en-US" dirty="0"/>
          </a:p>
        </p:txBody>
      </p:sp>
      <p:pic>
        <p:nvPicPr>
          <p:cNvPr id="5" name="图片 4">
            <a:extLst>
              <a:ext uri="{FF2B5EF4-FFF2-40B4-BE49-F238E27FC236}">
                <a16:creationId xmlns:a16="http://schemas.microsoft.com/office/drawing/2014/main" id="{4CC5AE37-B003-2F80-A684-1011214D4B62}"/>
              </a:ext>
            </a:extLst>
          </p:cNvPr>
          <p:cNvPicPr>
            <a:picLocks noChangeAspect="1"/>
          </p:cNvPicPr>
          <p:nvPr/>
        </p:nvPicPr>
        <p:blipFill>
          <a:blip r:embed="rId2"/>
          <a:stretch>
            <a:fillRect/>
          </a:stretch>
        </p:blipFill>
        <p:spPr>
          <a:xfrm>
            <a:off x="2195736" y="1418828"/>
            <a:ext cx="6060756" cy="3322685"/>
          </a:xfrm>
          <a:prstGeom prst="rect">
            <a:avLst/>
          </a:prstGeom>
        </p:spPr>
      </p:pic>
    </p:spTree>
    <p:extLst>
      <p:ext uri="{BB962C8B-B14F-4D97-AF65-F5344CB8AC3E}">
        <p14:creationId xmlns:p14="http://schemas.microsoft.com/office/powerpoint/2010/main" val="63302198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2619974" y="338709"/>
            <a:ext cx="41482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buFont typeface="Arial" charset="0"/>
              <a:buNone/>
            </a:pPr>
            <a:r>
              <a:rPr lang="zh-CN" altLang="en-US" sz="2400" b="1" dirty="0">
                <a:solidFill>
                  <a:schemeClr val="tx1">
                    <a:lumMod val="65000"/>
                    <a:lumOff val="35000"/>
                  </a:schemeClr>
                </a:solidFill>
                <a:latin typeface="微软雅黑" pitchFamily="34" charset="-122"/>
                <a:ea typeface="微软雅黑" pitchFamily="34" charset="-122"/>
              </a:rPr>
              <a:t>使用</a:t>
            </a:r>
            <a:r>
              <a:rPr lang="en-US" altLang="zh-CN" sz="2400" b="1" dirty="0">
                <a:solidFill>
                  <a:schemeClr val="tx1">
                    <a:lumMod val="65000"/>
                    <a:lumOff val="35000"/>
                  </a:schemeClr>
                </a:solidFill>
                <a:latin typeface="微软雅黑" pitchFamily="34" charset="-122"/>
                <a:ea typeface="微软雅黑" pitchFamily="34" charset="-122"/>
              </a:rPr>
              <a:t>MySQL</a:t>
            </a:r>
            <a:r>
              <a:rPr lang="zh-CN" altLang="en-US" sz="2400" b="1" dirty="0">
                <a:solidFill>
                  <a:schemeClr val="tx1">
                    <a:lumMod val="65000"/>
                    <a:lumOff val="35000"/>
                  </a:schemeClr>
                </a:solidFill>
                <a:latin typeface="微软雅黑" pitchFamily="34" charset="-122"/>
                <a:ea typeface="微软雅黑" pitchFamily="34" charset="-122"/>
              </a:rPr>
              <a:t>进行持久化存储</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8" name="矩形 7">
            <a:extLst>
              <a:ext uri="{FF2B5EF4-FFF2-40B4-BE49-F238E27FC236}">
                <a16:creationId xmlns:a16="http://schemas.microsoft.com/office/drawing/2014/main" id="{DAFF9A7B-A4CE-D5B0-47E2-41A70D5F20E1}"/>
              </a:ext>
            </a:extLst>
          </p:cNvPr>
          <p:cNvSpPr/>
          <p:nvPr/>
        </p:nvSpPr>
        <p:spPr>
          <a:xfrm>
            <a:off x="683568" y="1346820"/>
            <a:ext cx="8784976" cy="461665"/>
          </a:xfrm>
          <a:prstGeom prst="rect">
            <a:avLst/>
          </a:prstGeom>
        </p:spPr>
        <p:txBody>
          <a:bodyPr wrap="square" lIns="0">
            <a:spAutoFit/>
          </a:bodyPr>
          <a:lstStyle/>
          <a:p>
            <a:pPr fontAlgn="base">
              <a:spcBef>
                <a:spcPct val="0"/>
              </a:spcBef>
              <a:spcAft>
                <a:spcPct val="0"/>
              </a:spcAft>
            </a:pPr>
            <a:r>
              <a:rPr lang="zh-CN" altLang="en-US" sz="2400" b="1" dirty="0">
                <a:solidFill>
                  <a:schemeClr val="tx1">
                    <a:lumMod val="65000"/>
                    <a:lumOff val="35000"/>
                  </a:schemeClr>
                </a:solidFill>
                <a:latin typeface="Impact" panose="020B0806030902050204" pitchFamily="34" charset="0"/>
                <a:ea typeface="宋体" charset="-122"/>
              </a:rPr>
              <a:t>为什么需要使用</a:t>
            </a:r>
            <a:r>
              <a:rPr lang="en-US" altLang="zh-CN" sz="2400" dirty="0">
                <a:solidFill>
                  <a:schemeClr val="tx1">
                    <a:lumMod val="65000"/>
                    <a:lumOff val="35000"/>
                  </a:schemeClr>
                </a:solidFill>
                <a:latin typeface="Impact" panose="020B0806030902050204" pitchFamily="34" charset="0"/>
                <a:ea typeface="宋体" charset="-122"/>
              </a:rPr>
              <a:t>MySQL</a:t>
            </a:r>
            <a:r>
              <a:rPr lang="zh-CN" altLang="en-US" sz="2400" b="1" dirty="0">
                <a:solidFill>
                  <a:schemeClr val="tx1">
                    <a:lumMod val="65000"/>
                    <a:lumOff val="35000"/>
                  </a:schemeClr>
                </a:solidFill>
                <a:latin typeface="Impact" panose="020B0806030902050204" pitchFamily="34" charset="0"/>
                <a:ea typeface="宋体" charset="-122"/>
              </a:rPr>
              <a:t>进行存储数据？</a:t>
            </a:r>
            <a:endParaRPr lang="en-US" altLang="zh-CN" sz="2400" b="1" dirty="0">
              <a:solidFill>
                <a:schemeClr val="tx1">
                  <a:lumMod val="65000"/>
                  <a:lumOff val="35000"/>
                </a:schemeClr>
              </a:solidFill>
              <a:latin typeface="Impact" panose="020B0806030902050204" pitchFamily="34" charset="0"/>
              <a:ea typeface="宋体" charset="-122"/>
            </a:endParaRPr>
          </a:p>
        </p:txBody>
      </p:sp>
      <p:sp>
        <p:nvSpPr>
          <p:cNvPr id="2" name="文本框 1">
            <a:extLst>
              <a:ext uri="{FF2B5EF4-FFF2-40B4-BE49-F238E27FC236}">
                <a16:creationId xmlns:a16="http://schemas.microsoft.com/office/drawing/2014/main" id="{D9D79522-123C-9BA6-8FBC-965B1C4B6974}"/>
              </a:ext>
            </a:extLst>
          </p:cNvPr>
          <p:cNvSpPr txBox="1"/>
          <p:nvPr/>
        </p:nvSpPr>
        <p:spPr>
          <a:xfrm>
            <a:off x="971600" y="2109291"/>
            <a:ext cx="6624736" cy="461665"/>
          </a:xfrm>
          <a:prstGeom prst="rect">
            <a:avLst/>
          </a:prstGeom>
          <a:noFill/>
        </p:spPr>
        <p:txBody>
          <a:bodyPr wrap="square" rtlCol="0">
            <a:spAutoFit/>
          </a:bodyPr>
          <a:lstStyle/>
          <a:p>
            <a:r>
              <a:rPr lang="en-US" altLang="zh-CN" sz="2400" b="1" dirty="0">
                <a:solidFill>
                  <a:schemeClr val="tx1">
                    <a:lumMod val="65000"/>
                    <a:lumOff val="35000"/>
                  </a:schemeClr>
                </a:solidFill>
                <a:latin typeface="Impact" panose="020B0806030902050204" pitchFamily="34" charset="0"/>
                <a:ea typeface="宋体" charset="-122"/>
              </a:rPr>
              <a:t>1.  </a:t>
            </a:r>
            <a:r>
              <a:rPr lang="zh-CN" altLang="en-US" sz="2400" b="1" dirty="0">
                <a:solidFill>
                  <a:schemeClr val="tx1">
                    <a:lumMod val="65000"/>
                    <a:lumOff val="35000"/>
                  </a:schemeClr>
                </a:solidFill>
                <a:latin typeface="Impact" panose="020B0806030902050204" pitchFamily="34" charset="0"/>
                <a:ea typeface="宋体" charset="-122"/>
              </a:rPr>
              <a:t>便于使用</a:t>
            </a:r>
            <a:r>
              <a:rPr lang="en-US" altLang="zh-CN" sz="2400" b="1" dirty="0">
                <a:solidFill>
                  <a:schemeClr val="tx1">
                    <a:lumMod val="65000"/>
                    <a:lumOff val="35000"/>
                  </a:schemeClr>
                </a:solidFill>
                <a:latin typeface="Impact" panose="020B0806030902050204" pitchFamily="34" charset="0"/>
                <a:ea typeface="宋体" charset="-122"/>
              </a:rPr>
              <a:t>SQL</a:t>
            </a:r>
            <a:r>
              <a:rPr lang="zh-CN" altLang="en-US" sz="2400" b="1" dirty="0">
                <a:solidFill>
                  <a:schemeClr val="tx1">
                    <a:lumMod val="65000"/>
                    <a:lumOff val="35000"/>
                  </a:schemeClr>
                </a:solidFill>
                <a:latin typeface="Impact" panose="020B0806030902050204" pitchFamily="34" charset="0"/>
                <a:ea typeface="宋体" charset="-122"/>
              </a:rPr>
              <a:t>语句数据的查询和后续的分析</a:t>
            </a:r>
            <a:endParaRPr lang="zh-CN" altLang="en-US" sz="2400" dirty="0"/>
          </a:p>
        </p:txBody>
      </p:sp>
      <p:sp>
        <p:nvSpPr>
          <p:cNvPr id="5" name="文本框 4">
            <a:extLst>
              <a:ext uri="{FF2B5EF4-FFF2-40B4-BE49-F238E27FC236}">
                <a16:creationId xmlns:a16="http://schemas.microsoft.com/office/drawing/2014/main" id="{6CB6CD6C-53F6-F693-9AD8-6372F4B01E6B}"/>
              </a:ext>
            </a:extLst>
          </p:cNvPr>
          <p:cNvSpPr txBox="1"/>
          <p:nvPr/>
        </p:nvSpPr>
        <p:spPr>
          <a:xfrm>
            <a:off x="971600" y="2786980"/>
            <a:ext cx="7200800" cy="461665"/>
          </a:xfrm>
          <a:prstGeom prst="rect">
            <a:avLst/>
          </a:prstGeom>
          <a:noFill/>
        </p:spPr>
        <p:txBody>
          <a:bodyPr wrap="square" rtlCol="0">
            <a:spAutoFit/>
          </a:bodyPr>
          <a:lstStyle/>
          <a:p>
            <a:r>
              <a:rPr lang="en-US" altLang="zh-CN" sz="2400" b="1" dirty="0">
                <a:solidFill>
                  <a:schemeClr val="tx1">
                    <a:lumMod val="65000"/>
                    <a:lumOff val="35000"/>
                  </a:schemeClr>
                </a:solidFill>
                <a:latin typeface="Impact" panose="020B0806030902050204" pitchFamily="34" charset="0"/>
                <a:ea typeface="宋体" charset="-122"/>
              </a:rPr>
              <a:t>2. </a:t>
            </a:r>
            <a:r>
              <a:rPr lang="zh-CN" altLang="en-US" sz="2400" b="1" dirty="0">
                <a:solidFill>
                  <a:schemeClr val="tx1">
                    <a:lumMod val="65000"/>
                    <a:lumOff val="35000"/>
                  </a:schemeClr>
                </a:solidFill>
                <a:latin typeface="Impact" panose="020B0806030902050204" pitchFamily="34" charset="0"/>
                <a:ea typeface="宋体" charset="-122"/>
              </a:rPr>
              <a:t>便于后续开发网页应用，如失信查询应用（企查查）</a:t>
            </a:r>
            <a:endParaRPr lang="zh-CN" altLang="en-US" sz="2400" dirty="0"/>
          </a:p>
        </p:txBody>
      </p:sp>
      <p:sp>
        <p:nvSpPr>
          <p:cNvPr id="6" name="文本框 5">
            <a:extLst>
              <a:ext uri="{FF2B5EF4-FFF2-40B4-BE49-F238E27FC236}">
                <a16:creationId xmlns:a16="http://schemas.microsoft.com/office/drawing/2014/main" id="{8972A42D-4C47-84D7-1291-482571DAA722}"/>
              </a:ext>
            </a:extLst>
          </p:cNvPr>
          <p:cNvSpPr txBox="1"/>
          <p:nvPr/>
        </p:nvSpPr>
        <p:spPr>
          <a:xfrm>
            <a:off x="971600" y="3464669"/>
            <a:ext cx="7416824" cy="830997"/>
          </a:xfrm>
          <a:prstGeom prst="rect">
            <a:avLst/>
          </a:prstGeom>
          <a:noFill/>
        </p:spPr>
        <p:txBody>
          <a:bodyPr wrap="square" rtlCol="0">
            <a:spAutoFit/>
          </a:bodyPr>
          <a:lstStyle/>
          <a:p>
            <a:r>
              <a:rPr lang="en-US" altLang="zh-CN" sz="2400" b="1" dirty="0">
                <a:solidFill>
                  <a:schemeClr val="tx1">
                    <a:lumMod val="65000"/>
                    <a:lumOff val="35000"/>
                  </a:schemeClr>
                </a:solidFill>
                <a:latin typeface="Impact" panose="020B0806030902050204" pitchFamily="34" charset="0"/>
                <a:ea typeface="宋体" charset="-122"/>
              </a:rPr>
              <a:t>3. </a:t>
            </a:r>
            <a:r>
              <a:rPr lang="zh-CN" altLang="en-US" sz="2400" b="1" dirty="0">
                <a:solidFill>
                  <a:schemeClr val="tx1">
                    <a:lumMod val="65000"/>
                    <a:lumOff val="35000"/>
                  </a:schemeClr>
                </a:solidFill>
                <a:latin typeface="Impact" panose="020B0806030902050204" pitchFamily="34" charset="0"/>
                <a:ea typeface="宋体" charset="-122"/>
              </a:rPr>
              <a:t>由于本大作业项目爬取的来源多样化，且由不同的同学进行完成，需要进行统一化、中心化的数据管理</a:t>
            </a:r>
            <a:endParaRPr lang="en-US" altLang="zh-CN" sz="2400" b="1" dirty="0">
              <a:solidFill>
                <a:schemeClr val="tx1">
                  <a:lumMod val="65000"/>
                  <a:lumOff val="35000"/>
                </a:schemeClr>
              </a:solidFill>
              <a:latin typeface="Impact" panose="020B0806030902050204" pitchFamily="34" charset="0"/>
              <a:ea typeface="宋体" charset="-122"/>
            </a:endParaRPr>
          </a:p>
        </p:txBody>
      </p:sp>
    </p:spTree>
    <p:extLst>
      <p:ext uri="{BB962C8B-B14F-4D97-AF65-F5344CB8AC3E}">
        <p14:creationId xmlns:p14="http://schemas.microsoft.com/office/powerpoint/2010/main" val="49172120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8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14:presetBounceEnd="58333">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14:bounceEnd="58333">
                                          <p:cBhvr additive="base">
                                            <p:cTn id="11" dur="600" fill="hold"/>
                                            <p:tgtEl>
                                              <p:spTgt spid="8"/>
                                            </p:tgtEl>
                                            <p:attrNameLst>
                                              <p:attrName>ppt_x</p:attrName>
                                            </p:attrNameLst>
                                          </p:cBhvr>
                                          <p:tavLst>
                                            <p:tav tm="0">
                                              <p:val>
                                                <p:strVal val="1+#ppt_w/2"/>
                                              </p:val>
                                            </p:tav>
                                            <p:tav tm="100000">
                                              <p:val>
                                                <p:strVal val="#ppt_x"/>
                                              </p:val>
                                            </p:tav>
                                          </p:tavLst>
                                        </p:anim>
                                        <p:anim calcmode="lin" valueType="num" p14:bounceEnd="58333">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600" fill="hold"/>
                                            <p:tgtEl>
                                              <p:spTgt spid="8"/>
                                            </p:tgtEl>
                                            <p:attrNameLst>
                                              <p:attrName>ppt_x</p:attrName>
                                            </p:attrNameLst>
                                          </p:cBhvr>
                                          <p:tavLst>
                                            <p:tav tm="0">
                                              <p:val>
                                                <p:strVal val="1+#ppt_w/2"/>
                                              </p:val>
                                            </p:tav>
                                            <p:tav tm="100000">
                                              <p:val>
                                                <p:strVal val="#ppt_x"/>
                                              </p:val>
                                            </p:tav>
                                          </p:tavLst>
                                        </p:anim>
                                        <p:anim calcmode="lin" valueType="num">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2619974" y="338709"/>
            <a:ext cx="41482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buFont typeface="Arial" charset="0"/>
              <a:buNone/>
            </a:pPr>
            <a:r>
              <a:rPr lang="zh-CN" altLang="en-US" sz="2400" b="1" dirty="0">
                <a:solidFill>
                  <a:schemeClr val="tx1">
                    <a:lumMod val="65000"/>
                    <a:lumOff val="35000"/>
                  </a:schemeClr>
                </a:solidFill>
                <a:latin typeface="微软雅黑" pitchFamily="34" charset="-122"/>
                <a:ea typeface="微软雅黑" pitchFamily="34" charset="-122"/>
              </a:rPr>
              <a:t>使用</a:t>
            </a:r>
            <a:r>
              <a:rPr lang="en-US" altLang="zh-CN" sz="2400" b="1" dirty="0">
                <a:solidFill>
                  <a:schemeClr val="tx1">
                    <a:lumMod val="65000"/>
                    <a:lumOff val="35000"/>
                  </a:schemeClr>
                </a:solidFill>
                <a:latin typeface="微软雅黑" pitchFamily="34" charset="-122"/>
                <a:ea typeface="微软雅黑" pitchFamily="34" charset="-122"/>
              </a:rPr>
              <a:t>MySQL</a:t>
            </a:r>
            <a:r>
              <a:rPr lang="zh-CN" altLang="en-US" sz="2400" b="1" dirty="0">
                <a:solidFill>
                  <a:schemeClr val="tx1">
                    <a:lumMod val="65000"/>
                    <a:lumOff val="35000"/>
                  </a:schemeClr>
                </a:solidFill>
                <a:latin typeface="微软雅黑" pitchFamily="34" charset="-122"/>
                <a:ea typeface="微软雅黑" pitchFamily="34" charset="-122"/>
              </a:rPr>
              <a:t>进行持久化存储</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8" name="矩形 7">
            <a:extLst>
              <a:ext uri="{FF2B5EF4-FFF2-40B4-BE49-F238E27FC236}">
                <a16:creationId xmlns:a16="http://schemas.microsoft.com/office/drawing/2014/main" id="{DAFF9A7B-A4CE-D5B0-47E2-41A70D5F20E1}"/>
              </a:ext>
            </a:extLst>
          </p:cNvPr>
          <p:cNvSpPr/>
          <p:nvPr/>
        </p:nvSpPr>
        <p:spPr>
          <a:xfrm>
            <a:off x="5364088" y="1490836"/>
            <a:ext cx="3096344" cy="646331"/>
          </a:xfrm>
          <a:prstGeom prst="rect">
            <a:avLst/>
          </a:prstGeom>
        </p:spPr>
        <p:txBody>
          <a:bodyPr wrap="square" lIns="0">
            <a:spAutoFit/>
          </a:bodyPr>
          <a:lstStyle/>
          <a:p>
            <a:pPr fontAlgn="base">
              <a:spcBef>
                <a:spcPct val="0"/>
              </a:spcBef>
              <a:spcAft>
                <a:spcPct val="0"/>
              </a:spcAft>
            </a:pPr>
            <a:r>
              <a:rPr lang="zh-CN" altLang="en-US" b="1" dirty="0">
                <a:solidFill>
                  <a:schemeClr val="tx1">
                    <a:lumMod val="65000"/>
                    <a:lumOff val="35000"/>
                  </a:schemeClr>
                </a:solidFill>
                <a:latin typeface="Impact" panose="020B0806030902050204" pitchFamily="34" charset="0"/>
                <a:ea typeface="宋体" charset="-122"/>
              </a:rPr>
              <a:t>建立</a:t>
            </a:r>
            <a:r>
              <a:rPr lang="en-US" altLang="zh-CN" b="1" dirty="0">
                <a:solidFill>
                  <a:schemeClr val="tx1">
                    <a:lumMod val="65000"/>
                    <a:lumOff val="35000"/>
                  </a:schemeClr>
                </a:solidFill>
                <a:latin typeface="Impact" panose="020B0806030902050204" pitchFamily="34" charset="0"/>
                <a:ea typeface="宋体" charset="-122"/>
              </a:rPr>
              <a:t>dishonest</a:t>
            </a:r>
            <a:r>
              <a:rPr lang="zh-CN" altLang="en-US" b="1" dirty="0">
                <a:solidFill>
                  <a:schemeClr val="tx1">
                    <a:lumMod val="65000"/>
                    <a:lumOff val="35000"/>
                  </a:schemeClr>
                </a:solidFill>
                <a:latin typeface="Impact" panose="020B0806030902050204" pitchFamily="34" charset="0"/>
                <a:ea typeface="宋体" charset="-122"/>
              </a:rPr>
              <a:t>表，结构与刚才定义的类结构基本相同</a:t>
            </a:r>
            <a:endParaRPr lang="en-US" altLang="zh-CN" sz="1600" dirty="0">
              <a:solidFill>
                <a:schemeClr val="tx1">
                  <a:lumMod val="65000"/>
                  <a:lumOff val="35000"/>
                </a:schemeClr>
              </a:solidFill>
              <a:latin typeface="Impact" panose="020B0806030902050204" pitchFamily="34" charset="0"/>
              <a:ea typeface="宋体" charset="-122"/>
            </a:endParaRPr>
          </a:p>
        </p:txBody>
      </p:sp>
      <p:pic>
        <p:nvPicPr>
          <p:cNvPr id="3" name="图片 2">
            <a:extLst>
              <a:ext uri="{FF2B5EF4-FFF2-40B4-BE49-F238E27FC236}">
                <a16:creationId xmlns:a16="http://schemas.microsoft.com/office/drawing/2014/main" id="{14D672E1-C080-11E2-1074-A735D9BA6E56}"/>
              </a:ext>
            </a:extLst>
          </p:cNvPr>
          <p:cNvPicPr>
            <a:picLocks noChangeAspect="1"/>
          </p:cNvPicPr>
          <p:nvPr/>
        </p:nvPicPr>
        <p:blipFill>
          <a:blip r:embed="rId3"/>
          <a:stretch>
            <a:fillRect/>
          </a:stretch>
        </p:blipFill>
        <p:spPr>
          <a:xfrm>
            <a:off x="323528" y="1202804"/>
            <a:ext cx="4810284" cy="2455987"/>
          </a:xfrm>
          <a:prstGeom prst="rect">
            <a:avLst/>
          </a:prstGeom>
        </p:spPr>
      </p:pic>
    </p:spTree>
    <p:extLst>
      <p:ext uri="{BB962C8B-B14F-4D97-AF65-F5344CB8AC3E}">
        <p14:creationId xmlns:p14="http://schemas.microsoft.com/office/powerpoint/2010/main" val="2668533091"/>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8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14:presetBounceEnd="58333">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14:bounceEnd="58333">
                                          <p:cBhvr additive="base">
                                            <p:cTn id="11" dur="600" fill="hold"/>
                                            <p:tgtEl>
                                              <p:spTgt spid="8"/>
                                            </p:tgtEl>
                                            <p:attrNameLst>
                                              <p:attrName>ppt_x</p:attrName>
                                            </p:attrNameLst>
                                          </p:cBhvr>
                                          <p:tavLst>
                                            <p:tav tm="0">
                                              <p:val>
                                                <p:strVal val="1+#ppt_w/2"/>
                                              </p:val>
                                            </p:tav>
                                            <p:tav tm="100000">
                                              <p:val>
                                                <p:strVal val="#ppt_x"/>
                                              </p:val>
                                            </p:tav>
                                          </p:tavLst>
                                        </p:anim>
                                        <p:anim calcmode="lin" valueType="num" p14:bounceEnd="58333">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600" fill="hold"/>
                                            <p:tgtEl>
                                              <p:spTgt spid="8"/>
                                            </p:tgtEl>
                                            <p:attrNameLst>
                                              <p:attrName>ppt_x</p:attrName>
                                            </p:attrNameLst>
                                          </p:cBhvr>
                                          <p:tavLst>
                                            <p:tav tm="0">
                                              <p:val>
                                                <p:strVal val="1+#ppt_w/2"/>
                                              </p:val>
                                            </p:tav>
                                            <p:tav tm="100000">
                                              <p:val>
                                                <p:strVal val="#ppt_x"/>
                                              </p:val>
                                            </p:tav>
                                          </p:tavLst>
                                        </p:anim>
                                        <p:anim calcmode="lin" valueType="num">
                                          <p:cBhvr additive="base">
                                            <p:cTn id="12" dur="6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8"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Box 4"/>
          <p:cNvSpPr txBox="1">
            <a:spLocks noChangeArrowheads="1"/>
          </p:cNvSpPr>
          <p:nvPr/>
        </p:nvSpPr>
        <p:spPr bwMode="auto">
          <a:xfrm>
            <a:off x="2619974" y="338709"/>
            <a:ext cx="414827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buFont typeface="Arial" charset="0"/>
              <a:buNone/>
            </a:pPr>
            <a:r>
              <a:rPr lang="zh-CN" altLang="en-US" sz="2400" b="1" dirty="0">
                <a:solidFill>
                  <a:schemeClr val="tx1">
                    <a:lumMod val="65000"/>
                    <a:lumOff val="35000"/>
                  </a:schemeClr>
                </a:solidFill>
                <a:latin typeface="微软雅黑" pitchFamily="34" charset="-122"/>
                <a:ea typeface="微软雅黑" pitchFamily="34" charset="-122"/>
              </a:rPr>
              <a:t>使用</a:t>
            </a:r>
            <a:r>
              <a:rPr lang="en-US" altLang="zh-CN" sz="2400" b="1" dirty="0">
                <a:solidFill>
                  <a:schemeClr val="tx1">
                    <a:lumMod val="65000"/>
                    <a:lumOff val="35000"/>
                  </a:schemeClr>
                </a:solidFill>
                <a:latin typeface="微软雅黑" pitchFamily="34" charset="-122"/>
                <a:ea typeface="微软雅黑" pitchFamily="34" charset="-122"/>
              </a:rPr>
              <a:t>MySQL</a:t>
            </a:r>
            <a:r>
              <a:rPr lang="zh-CN" altLang="en-US" sz="2400" b="1" dirty="0">
                <a:solidFill>
                  <a:schemeClr val="tx1">
                    <a:lumMod val="65000"/>
                    <a:lumOff val="35000"/>
                  </a:schemeClr>
                </a:solidFill>
                <a:latin typeface="微软雅黑" pitchFamily="34" charset="-122"/>
                <a:ea typeface="微软雅黑" pitchFamily="34" charset="-122"/>
              </a:rPr>
              <a:t>进行持久化存储</a:t>
            </a:r>
            <a:endParaRPr lang="en-US" altLang="zh-CN" sz="2400" b="1" dirty="0">
              <a:solidFill>
                <a:schemeClr val="tx1">
                  <a:lumMod val="65000"/>
                  <a:lumOff val="35000"/>
                </a:schemeClr>
              </a:solidFill>
              <a:latin typeface="微软雅黑" pitchFamily="34" charset="-122"/>
              <a:ea typeface="微软雅黑" pitchFamily="34" charset="-122"/>
            </a:endParaRPr>
          </a:p>
        </p:txBody>
      </p:sp>
      <p:sp>
        <p:nvSpPr>
          <p:cNvPr id="2" name="矩形 1">
            <a:extLst>
              <a:ext uri="{FF2B5EF4-FFF2-40B4-BE49-F238E27FC236}">
                <a16:creationId xmlns:a16="http://schemas.microsoft.com/office/drawing/2014/main" id="{45A664AF-49D5-B17F-6B4C-A39556C4EB42}"/>
              </a:ext>
            </a:extLst>
          </p:cNvPr>
          <p:cNvSpPr/>
          <p:nvPr/>
        </p:nvSpPr>
        <p:spPr>
          <a:xfrm>
            <a:off x="294116" y="800374"/>
            <a:ext cx="4464496" cy="461665"/>
          </a:xfrm>
          <a:prstGeom prst="rect">
            <a:avLst/>
          </a:prstGeom>
        </p:spPr>
        <p:txBody>
          <a:bodyPr wrap="square" lIns="0">
            <a:spAutoFit/>
          </a:bodyPr>
          <a:lstStyle/>
          <a:p>
            <a:pPr fontAlgn="base">
              <a:spcBef>
                <a:spcPct val="0"/>
              </a:spcBef>
              <a:spcAft>
                <a:spcPct val="0"/>
              </a:spcAft>
            </a:pPr>
            <a:r>
              <a:rPr lang="zh-CN" altLang="en-US" sz="2400" b="1" dirty="0">
                <a:solidFill>
                  <a:schemeClr val="tx1">
                    <a:lumMod val="65000"/>
                    <a:lumOff val="35000"/>
                  </a:schemeClr>
                </a:solidFill>
                <a:latin typeface="Impact" panose="020B0806030902050204" pitchFamily="34" charset="0"/>
                <a:ea typeface="宋体" charset="-122"/>
              </a:rPr>
              <a:t>解决问题：记录去重</a:t>
            </a:r>
            <a:endParaRPr lang="en-US" altLang="zh-CN" sz="2000" dirty="0">
              <a:solidFill>
                <a:schemeClr val="tx1">
                  <a:lumMod val="65000"/>
                  <a:lumOff val="35000"/>
                </a:schemeClr>
              </a:solidFill>
              <a:latin typeface="Impact" panose="020B0806030902050204" pitchFamily="34" charset="0"/>
              <a:ea typeface="宋体" charset="-122"/>
            </a:endParaRPr>
          </a:p>
        </p:txBody>
      </p:sp>
      <p:pic>
        <p:nvPicPr>
          <p:cNvPr id="5" name="图片 4">
            <a:extLst>
              <a:ext uri="{FF2B5EF4-FFF2-40B4-BE49-F238E27FC236}">
                <a16:creationId xmlns:a16="http://schemas.microsoft.com/office/drawing/2014/main" id="{CA08FB80-04C0-01DE-E636-59D245FDCBE0}"/>
              </a:ext>
            </a:extLst>
          </p:cNvPr>
          <p:cNvPicPr>
            <a:picLocks noChangeAspect="1"/>
          </p:cNvPicPr>
          <p:nvPr/>
        </p:nvPicPr>
        <p:blipFill rotWithShape="1">
          <a:blip r:embed="rId3"/>
          <a:srcRect r="23940"/>
          <a:stretch/>
        </p:blipFill>
        <p:spPr>
          <a:xfrm>
            <a:off x="323528" y="1351660"/>
            <a:ext cx="5688632" cy="3655132"/>
          </a:xfrm>
          <a:prstGeom prst="rect">
            <a:avLst/>
          </a:prstGeom>
        </p:spPr>
      </p:pic>
      <p:sp>
        <p:nvSpPr>
          <p:cNvPr id="6" name="矩形 5">
            <a:extLst>
              <a:ext uri="{FF2B5EF4-FFF2-40B4-BE49-F238E27FC236}">
                <a16:creationId xmlns:a16="http://schemas.microsoft.com/office/drawing/2014/main" id="{6A3904F1-8826-A333-AFA3-24060CC32A40}"/>
              </a:ext>
            </a:extLst>
          </p:cNvPr>
          <p:cNvSpPr/>
          <p:nvPr/>
        </p:nvSpPr>
        <p:spPr>
          <a:xfrm>
            <a:off x="6156176" y="1706860"/>
            <a:ext cx="2987824" cy="3170099"/>
          </a:xfrm>
          <a:prstGeom prst="rect">
            <a:avLst/>
          </a:prstGeom>
        </p:spPr>
        <p:txBody>
          <a:bodyPr wrap="square" lIns="0">
            <a:spAutoFit/>
          </a:bodyPr>
          <a:lstStyle/>
          <a:p>
            <a:pPr fontAlgn="base">
              <a:spcBef>
                <a:spcPct val="0"/>
              </a:spcBef>
              <a:spcAft>
                <a:spcPct val="0"/>
              </a:spcAft>
            </a:pPr>
            <a:r>
              <a:rPr lang="zh-CN" altLang="en-US" sz="2000" b="1" dirty="0">
                <a:solidFill>
                  <a:schemeClr val="tx1">
                    <a:lumMod val="65000"/>
                    <a:lumOff val="35000"/>
                  </a:schemeClr>
                </a:solidFill>
                <a:latin typeface="Impact" panose="020B0806030902050204" pitchFamily="34" charset="0"/>
                <a:ea typeface="宋体" charset="-122"/>
              </a:rPr>
              <a:t>由于爬取的数据来源多样，多次爬取的结果可能相同，我们采用了</a:t>
            </a:r>
            <a:r>
              <a:rPr lang="en-US" altLang="zh-CN" sz="2000" b="1" dirty="0">
                <a:solidFill>
                  <a:schemeClr val="tx1">
                    <a:lumMod val="65000"/>
                    <a:lumOff val="35000"/>
                  </a:schemeClr>
                </a:solidFill>
                <a:latin typeface="Impact" panose="020B0806030902050204" pitchFamily="34" charset="0"/>
                <a:ea typeface="宋体" charset="-122"/>
              </a:rPr>
              <a:t>MySQL</a:t>
            </a:r>
            <a:r>
              <a:rPr lang="zh-CN" altLang="en-US" sz="2000" b="1" dirty="0">
                <a:solidFill>
                  <a:schemeClr val="tx1">
                    <a:lumMod val="65000"/>
                    <a:lumOff val="35000"/>
                  </a:schemeClr>
                </a:solidFill>
                <a:latin typeface="Impact" panose="020B0806030902050204" pitchFamily="34" charset="0"/>
                <a:ea typeface="宋体" charset="-122"/>
              </a:rPr>
              <a:t>中心化的方式来存储，具体逻辑是：</a:t>
            </a:r>
            <a:endParaRPr lang="en-US" altLang="zh-CN" sz="2000" b="1" dirty="0">
              <a:solidFill>
                <a:schemeClr val="tx1">
                  <a:lumMod val="65000"/>
                  <a:lumOff val="35000"/>
                </a:schemeClr>
              </a:solidFill>
              <a:latin typeface="Impact" panose="020B0806030902050204" pitchFamily="34" charset="0"/>
              <a:ea typeface="宋体" charset="-122"/>
            </a:endParaRPr>
          </a:p>
          <a:p>
            <a:pPr marL="342900" indent="-342900" fontAlgn="base">
              <a:spcBef>
                <a:spcPct val="0"/>
              </a:spcBef>
              <a:spcAft>
                <a:spcPct val="0"/>
              </a:spcAft>
              <a:buFont typeface="Arial" panose="020B0604020202020204" pitchFamily="34" charset="0"/>
              <a:buChar char="•"/>
            </a:pPr>
            <a:r>
              <a:rPr lang="zh-CN" altLang="en-US" sz="2000" b="1" dirty="0">
                <a:solidFill>
                  <a:schemeClr val="tx1">
                    <a:lumMod val="65000"/>
                    <a:lumOff val="35000"/>
                  </a:schemeClr>
                </a:solidFill>
                <a:latin typeface="Impact" panose="020B0806030902050204" pitchFamily="34" charset="0"/>
                <a:ea typeface="宋体" charset="-122"/>
              </a:rPr>
              <a:t>在插入之前根据被执行人的</a:t>
            </a:r>
            <a:r>
              <a:rPr lang="en-US" altLang="zh-CN" sz="2000" b="1" dirty="0" err="1">
                <a:solidFill>
                  <a:schemeClr val="tx1">
                    <a:lumMod val="65000"/>
                    <a:lumOff val="35000"/>
                  </a:schemeClr>
                </a:solidFill>
                <a:latin typeface="Impact" panose="020B0806030902050204" pitchFamily="34" charset="0"/>
                <a:ea typeface="宋体" charset="-122"/>
              </a:rPr>
              <a:t>card_num</a:t>
            </a:r>
            <a:r>
              <a:rPr lang="zh-CN" altLang="en-US" sz="2000" b="1" dirty="0">
                <a:solidFill>
                  <a:schemeClr val="tx1">
                    <a:lumMod val="65000"/>
                    <a:lumOff val="35000"/>
                  </a:schemeClr>
                </a:solidFill>
                <a:latin typeface="Impact" panose="020B0806030902050204" pitchFamily="34" charset="0"/>
                <a:ea typeface="宋体" charset="-122"/>
              </a:rPr>
              <a:t>为查询条件进行查询，如果不存在，才进行插入，否则直接略过</a:t>
            </a:r>
            <a:endParaRPr lang="en-US" altLang="zh-CN" sz="2000" b="1" dirty="0">
              <a:solidFill>
                <a:schemeClr val="tx1">
                  <a:lumMod val="65000"/>
                  <a:lumOff val="35000"/>
                </a:schemeClr>
              </a:solidFill>
              <a:latin typeface="Impact" panose="020B0806030902050204" pitchFamily="34" charset="0"/>
              <a:ea typeface="宋体" charset="-122"/>
            </a:endParaRPr>
          </a:p>
        </p:txBody>
      </p:sp>
    </p:spTree>
    <p:extLst>
      <p:ext uri="{BB962C8B-B14F-4D97-AF65-F5344CB8AC3E}">
        <p14:creationId xmlns:p14="http://schemas.microsoft.com/office/powerpoint/2010/main" val="1382724645"/>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8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14:presetBounceEnd="58333">
                                      <p:stCondLst>
                                        <p:cond delay="600"/>
                                      </p:stCondLst>
                                      <p:childTnLst>
                                        <p:set>
                                          <p:cBhvr>
                                            <p:cTn id="10" dur="1" fill="hold">
                                              <p:stCondLst>
                                                <p:cond delay="0"/>
                                              </p:stCondLst>
                                            </p:cTn>
                                            <p:tgtEl>
                                              <p:spTgt spid="2"/>
                                            </p:tgtEl>
                                            <p:attrNameLst>
                                              <p:attrName>style.visibility</p:attrName>
                                            </p:attrNameLst>
                                          </p:cBhvr>
                                          <p:to>
                                            <p:strVal val="visible"/>
                                          </p:to>
                                        </p:set>
                                        <p:anim calcmode="lin" valueType="num" p14:bounceEnd="58333">
                                          <p:cBhvr additive="base">
                                            <p:cTn id="11" dur="600" fill="hold"/>
                                            <p:tgtEl>
                                              <p:spTgt spid="2"/>
                                            </p:tgtEl>
                                            <p:attrNameLst>
                                              <p:attrName>ppt_x</p:attrName>
                                            </p:attrNameLst>
                                          </p:cBhvr>
                                          <p:tavLst>
                                            <p:tav tm="0">
                                              <p:val>
                                                <p:strVal val="1+#ppt_w/2"/>
                                              </p:val>
                                            </p:tav>
                                            <p:tav tm="100000">
                                              <p:val>
                                                <p:strVal val="#ppt_x"/>
                                              </p:val>
                                            </p:tav>
                                          </p:tavLst>
                                        </p:anim>
                                        <p:anim calcmode="lin" valueType="num" p14:bounceEnd="58333">
                                          <p:cBhvr additive="base">
                                            <p:cTn id="12" dur="6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58333">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14:bounceEnd="58333">
                                          <p:cBhvr additive="base">
                                            <p:cTn id="15" dur="600" fill="hold"/>
                                            <p:tgtEl>
                                              <p:spTgt spid="6"/>
                                            </p:tgtEl>
                                            <p:attrNameLst>
                                              <p:attrName>ppt_x</p:attrName>
                                            </p:attrNameLst>
                                          </p:cBhvr>
                                          <p:tavLst>
                                            <p:tav tm="0">
                                              <p:val>
                                                <p:strVal val="1+#ppt_w/2"/>
                                              </p:val>
                                            </p:tav>
                                            <p:tav tm="100000">
                                              <p:val>
                                                <p:strVal val="#ppt_x"/>
                                              </p:val>
                                            </p:tav>
                                          </p:tavLst>
                                        </p:anim>
                                        <p:anim calcmode="lin" valueType="num" p14:bounceEnd="58333">
                                          <p:cBhvr additive="base">
                                            <p:cTn id="16" dur="6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600" fill="hold"/>
                                            <p:tgtEl>
                                              <p:spTgt spid="2"/>
                                            </p:tgtEl>
                                            <p:attrNameLst>
                                              <p:attrName>ppt_x</p:attrName>
                                            </p:attrNameLst>
                                          </p:cBhvr>
                                          <p:tavLst>
                                            <p:tav tm="0">
                                              <p:val>
                                                <p:strVal val="1+#ppt_w/2"/>
                                              </p:val>
                                            </p:tav>
                                            <p:tav tm="100000">
                                              <p:val>
                                                <p:strVal val="#ppt_x"/>
                                              </p:val>
                                            </p:tav>
                                          </p:tavLst>
                                        </p:anim>
                                        <p:anim calcmode="lin" valueType="num">
                                          <p:cBhvr additive="base">
                                            <p:cTn id="12" dur="600" fill="hold"/>
                                            <p:tgtEl>
                                              <p:spTgt spid="2"/>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600" fill="hold"/>
                                            <p:tgtEl>
                                              <p:spTgt spid="6"/>
                                            </p:tgtEl>
                                            <p:attrNameLst>
                                              <p:attrName>ppt_x</p:attrName>
                                            </p:attrNameLst>
                                          </p:cBhvr>
                                          <p:tavLst>
                                            <p:tav tm="0">
                                              <p:val>
                                                <p:strVal val="1+#ppt_w/2"/>
                                              </p:val>
                                            </p:tav>
                                            <p:tav tm="100000">
                                              <p:val>
                                                <p:strVal val="#ppt_x"/>
                                              </p:val>
                                            </p:tav>
                                          </p:tavLst>
                                        </p:anim>
                                        <p:anim calcmode="lin" valueType="num">
                                          <p:cBhvr additive="base">
                                            <p:cTn id="16" dur="6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 grpId="0"/>
          <p:bldP spid="6"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3988128" y="2321306"/>
            <a:ext cx="4536504" cy="892552"/>
          </a:xfrm>
          <a:prstGeom prst="rect">
            <a:avLst/>
          </a:prstGeom>
        </p:spPr>
        <p:txBody>
          <a:bodyPr wrap="square" lIns="0">
            <a:spAutoFit/>
          </a:bodyPr>
          <a:lstStyle/>
          <a:p>
            <a:pPr fontAlgn="base">
              <a:spcBef>
                <a:spcPct val="0"/>
              </a:spcBef>
              <a:spcAft>
                <a:spcPct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国家企业信用公告系统失信人信息爬取</a:t>
            </a:r>
          </a:p>
          <a:p>
            <a:pPr fontAlgn="base">
              <a:spcBef>
                <a:spcPct val="0"/>
              </a:spcBef>
              <a:spcAft>
                <a:spcPct val="0"/>
              </a:spcAft>
            </a:pPr>
            <a:endParaRPr lang="en-US" altLang="zh-CN" sz="1600" dirty="0">
              <a:solidFill>
                <a:schemeClr val="tx1">
                  <a:lumMod val="65000"/>
                  <a:lumOff val="35000"/>
                </a:schemeClr>
              </a:solidFill>
              <a:latin typeface="Impact" panose="020B0806030902050204" pitchFamily="34" charset="0"/>
              <a:ea typeface="宋体" charset="-122"/>
            </a:endParaRPr>
          </a:p>
          <a:p>
            <a:pPr fontAlgn="base">
              <a:spcBef>
                <a:spcPct val="0"/>
              </a:spcBef>
              <a:spcAft>
                <a:spcPct val="0"/>
              </a:spcAft>
            </a:pPr>
            <a:r>
              <a:rPr lang="en-US" altLang="zh-CN" sz="1600" dirty="0">
                <a:solidFill>
                  <a:schemeClr val="tx1">
                    <a:lumMod val="65000"/>
                    <a:lumOff val="35000"/>
                  </a:schemeClr>
                </a:solidFill>
                <a:latin typeface="Impact" panose="020B0806030902050204" pitchFamily="34" charset="0"/>
                <a:ea typeface="宋体" charset="-122"/>
              </a:rPr>
              <a:t>		</a:t>
            </a:r>
            <a:r>
              <a:rPr lang="zh-CN" altLang="en-US" sz="1600" dirty="0">
                <a:solidFill>
                  <a:schemeClr val="tx1">
                    <a:lumMod val="65000"/>
                    <a:lumOff val="35000"/>
                  </a:schemeClr>
                </a:solidFill>
                <a:latin typeface="Impact" panose="020B0806030902050204" pitchFamily="34" charset="0"/>
                <a:ea typeface="宋体" charset="-122"/>
              </a:rPr>
              <a:t>罗龙镶 唐宇雄 李俊和</a:t>
            </a:r>
            <a:endParaRPr lang="en-US" altLang="zh-CN" sz="1600" dirty="0">
              <a:solidFill>
                <a:schemeClr val="tx1">
                  <a:lumMod val="65000"/>
                  <a:lumOff val="35000"/>
                </a:schemeClr>
              </a:solidFill>
              <a:latin typeface="Impact" panose="020B0806030902050204" pitchFamily="34" charset="0"/>
              <a:ea typeface="宋体" charset="-122"/>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 name="椭圆 1">
            <a:extLst>
              <a:ext uri="{FF2B5EF4-FFF2-40B4-BE49-F238E27FC236}">
                <a16:creationId xmlns:a16="http://schemas.microsoft.com/office/drawing/2014/main" id="{E8429E3C-0C13-8147-5018-E19010E3B727}"/>
              </a:ext>
            </a:extLst>
          </p:cNvPr>
          <p:cNvSpPr/>
          <p:nvPr/>
        </p:nvSpPr>
        <p:spPr>
          <a:xfrm>
            <a:off x="2405812" y="2174656"/>
            <a:ext cx="824999" cy="825000"/>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5</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0774558"/>
      </p:ext>
    </p:extLst>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2" presetClass="entr" presetSubtype="2" fill="hold" grpId="0" nodeType="withEffect" p14:presetBounceEnd="58333">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14:bounceEnd="58333">
                                          <p:cBhvr additive="base">
                                            <p:cTn id="14"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par>
                                    <p:cTn id="65" presetID="53" presetClass="entr" presetSubtype="16" fill="hold" grpId="0" nodeType="withEffect">
                                      <p:stCondLst>
                                        <p:cond delay="1600"/>
                                      </p:stCondLst>
                                      <p:childTnLst>
                                        <p:set>
                                          <p:cBhvr>
                                            <p:cTn id="66" dur="1" fill="hold">
                                              <p:stCondLst>
                                                <p:cond delay="0"/>
                                              </p:stCondLst>
                                            </p:cTn>
                                            <p:tgtEl>
                                              <p:spTgt spid="2"/>
                                            </p:tgtEl>
                                            <p:attrNameLst>
                                              <p:attrName>style.visibility</p:attrName>
                                            </p:attrNameLst>
                                          </p:cBhvr>
                                          <p:to>
                                            <p:strVal val="visible"/>
                                          </p:to>
                                        </p:set>
                                        <p:anim calcmode="lin" valueType="num">
                                          <p:cBhvr>
                                            <p:cTn id="67" dur="300" fill="hold"/>
                                            <p:tgtEl>
                                              <p:spTgt spid="2"/>
                                            </p:tgtEl>
                                            <p:attrNameLst>
                                              <p:attrName>ppt_w</p:attrName>
                                            </p:attrNameLst>
                                          </p:cBhvr>
                                          <p:tavLst>
                                            <p:tav tm="0">
                                              <p:val>
                                                <p:fltVal val="0"/>
                                              </p:val>
                                            </p:tav>
                                            <p:tav tm="100000">
                                              <p:val>
                                                <p:strVal val="#ppt_w"/>
                                              </p:val>
                                            </p:tav>
                                          </p:tavLst>
                                        </p:anim>
                                        <p:anim calcmode="lin" valueType="num">
                                          <p:cBhvr>
                                            <p:cTn id="68" dur="300" fill="hold"/>
                                            <p:tgtEl>
                                              <p:spTgt spid="2"/>
                                            </p:tgtEl>
                                            <p:attrNameLst>
                                              <p:attrName>ppt_h</p:attrName>
                                            </p:attrNameLst>
                                          </p:cBhvr>
                                          <p:tavLst>
                                            <p:tav tm="0">
                                              <p:val>
                                                <p:fltVal val="0"/>
                                              </p:val>
                                            </p:tav>
                                            <p:tav tm="100000">
                                              <p:val>
                                                <p:strVal val="#ppt_h"/>
                                              </p:val>
                                            </p:tav>
                                          </p:tavLst>
                                        </p:anim>
                                        <p:animEffect transition="in" filter="fade">
                                          <p:cBhvr>
                                            <p:cTn id="69" dur="300"/>
                                            <p:tgtEl>
                                              <p:spTgt spid="2"/>
                                            </p:tgtEl>
                                          </p:cBhvr>
                                        </p:animEffect>
                                      </p:childTnLst>
                                    </p:cTn>
                                  </p:par>
                                  <p:par>
                                    <p:cTn id="70" presetID="6" presetClass="emph" presetSubtype="0" autoRev="1" fill="hold" grpId="1" nodeType="withEffect">
                                      <p:stCondLst>
                                        <p:cond delay="1900"/>
                                      </p:stCondLst>
                                      <p:childTnLst>
                                        <p:animScale>
                                          <p:cBhvr>
                                            <p:cTn id="71" dur="15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animBg="1"/>
          <p:bldP spid="2" grpId="1" animBg="1"/>
          <p:bldP spid="4" grpId="0"/>
          <p:bldP spid="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500"/>
                                      </p:stCondLst>
                                      <p:childTnLst>
                                        <p:animScale>
                                          <p:cBhvr>
                                            <p:cTn id="11" dur="150" fill="hold"/>
                                            <p:tgtEl>
                                              <p:spTgt spid="4"/>
                                            </p:tgtEl>
                                          </p:cBhvr>
                                          <p:by x="110000" y="110000"/>
                                        </p:animScale>
                                      </p:childTnLst>
                                    </p:cTn>
                                  </p:par>
                                  <p:par>
                                    <p:cTn id="12" presetID="2" presetClass="entr" presetSubtype="2" fill="hold" grpId="0" nodeType="withEffect">
                                      <p:stCondLst>
                                        <p:cond delay="600"/>
                                      </p:stCondLst>
                                      <p:childTnLst>
                                        <p:set>
                                          <p:cBhvr>
                                            <p:cTn id="13" dur="1" fill="hold">
                                              <p:stCondLst>
                                                <p:cond delay="0"/>
                                              </p:stCondLst>
                                            </p:cTn>
                                            <p:tgtEl>
                                              <p:spTgt spid="19"/>
                                            </p:tgtEl>
                                            <p:attrNameLst>
                                              <p:attrName>style.visibility</p:attrName>
                                            </p:attrNameLst>
                                          </p:cBhvr>
                                          <p:to>
                                            <p:strVal val="visible"/>
                                          </p:to>
                                        </p:set>
                                        <p:anim calcmode="lin" valueType="num">
                                          <p:cBhvr additive="base">
                                            <p:cTn id="14" dur="600" fill="hold"/>
                                            <p:tgtEl>
                                              <p:spTgt spid="19"/>
                                            </p:tgtEl>
                                            <p:attrNameLst>
                                              <p:attrName>ppt_x</p:attrName>
                                            </p:attrNameLst>
                                          </p:cBhvr>
                                          <p:tavLst>
                                            <p:tav tm="0">
                                              <p:val>
                                                <p:strVal val="1+#ppt_w/2"/>
                                              </p:val>
                                            </p:tav>
                                            <p:tav tm="100000">
                                              <p:val>
                                                <p:strVal val="#ppt_x"/>
                                              </p:val>
                                            </p:tav>
                                          </p:tavLst>
                                        </p:anim>
                                        <p:anim calcmode="lin" valueType="num">
                                          <p:cBhvr additive="base">
                                            <p:cTn id="15" dur="600" fill="hold"/>
                                            <p:tgtEl>
                                              <p:spTgt spid="19"/>
                                            </p:tgtEl>
                                            <p:attrNameLst>
                                              <p:attrName>ppt_y</p:attrName>
                                            </p:attrNameLst>
                                          </p:cBhvr>
                                          <p:tavLst>
                                            <p:tav tm="0">
                                              <p:val>
                                                <p:strVal val="#ppt_y"/>
                                              </p:val>
                                            </p:tav>
                                            <p:tav tm="100000">
                                              <p:val>
                                                <p:strVal val="#ppt_y"/>
                                              </p:val>
                                            </p:tav>
                                          </p:tavLst>
                                        </p:anim>
                                      </p:childTnLst>
                                    </p:cTn>
                                  </p:par>
                                  <p:par>
                                    <p:cTn id="16" presetID="53" presetClass="entr" presetSubtype="16"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 calcmode="lin" valueType="num">
                                          <p:cBhvr>
                                            <p:cTn id="18" dur="300" fill="hold"/>
                                            <p:tgtEl>
                                              <p:spTgt spid="15"/>
                                            </p:tgtEl>
                                            <p:attrNameLst>
                                              <p:attrName>ppt_w</p:attrName>
                                            </p:attrNameLst>
                                          </p:cBhvr>
                                          <p:tavLst>
                                            <p:tav tm="0">
                                              <p:val>
                                                <p:fltVal val="0"/>
                                              </p:val>
                                            </p:tav>
                                            <p:tav tm="100000">
                                              <p:val>
                                                <p:strVal val="#ppt_w"/>
                                              </p:val>
                                            </p:tav>
                                          </p:tavLst>
                                        </p:anim>
                                        <p:anim calcmode="lin" valueType="num">
                                          <p:cBhvr>
                                            <p:cTn id="19" dur="300" fill="hold"/>
                                            <p:tgtEl>
                                              <p:spTgt spid="15"/>
                                            </p:tgtEl>
                                            <p:attrNameLst>
                                              <p:attrName>ppt_h</p:attrName>
                                            </p:attrNameLst>
                                          </p:cBhvr>
                                          <p:tavLst>
                                            <p:tav tm="0">
                                              <p:val>
                                                <p:fltVal val="0"/>
                                              </p:val>
                                            </p:tav>
                                            <p:tav tm="100000">
                                              <p:val>
                                                <p:strVal val="#ppt_h"/>
                                              </p:val>
                                            </p:tav>
                                          </p:tavLst>
                                        </p:anim>
                                        <p:animEffect transition="in" filter="fade">
                                          <p:cBhvr>
                                            <p:cTn id="20" dur="300"/>
                                            <p:tgtEl>
                                              <p:spTgt spid="15"/>
                                            </p:tgtEl>
                                          </p:cBhvr>
                                        </p:animEffect>
                                      </p:childTnLst>
                                    </p:cTn>
                                  </p:par>
                                  <p:par>
                                    <p:cTn id="21" presetID="6" presetClass="emph" presetSubtype="0" autoRev="1" fill="hold" grpId="1" nodeType="withEffect">
                                      <p:stCondLst>
                                        <p:cond delay="300"/>
                                      </p:stCondLst>
                                      <p:childTnLst>
                                        <p:animScale>
                                          <p:cBhvr>
                                            <p:cTn id="22" dur="150" fill="hold"/>
                                            <p:tgtEl>
                                              <p:spTgt spid="15"/>
                                            </p:tgtEl>
                                          </p:cBhvr>
                                          <p:by x="110000" y="110000"/>
                                        </p:animScale>
                                      </p:childTnLst>
                                    </p:cTn>
                                  </p:par>
                                  <p:par>
                                    <p:cTn id="23" presetID="53" presetClass="entr" presetSubtype="16" fill="hold" grpId="0" nodeType="withEffect">
                                      <p:stCondLst>
                                        <p:cond delay="300"/>
                                      </p:stCondLst>
                                      <p:childTnLst>
                                        <p:set>
                                          <p:cBhvr>
                                            <p:cTn id="24" dur="1" fill="hold">
                                              <p:stCondLst>
                                                <p:cond delay="0"/>
                                              </p:stCondLst>
                                            </p:cTn>
                                            <p:tgtEl>
                                              <p:spTgt spid="14"/>
                                            </p:tgtEl>
                                            <p:attrNameLst>
                                              <p:attrName>style.visibility</p:attrName>
                                            </p:attrNameLst>
                                          </p:cBhvr>
                                          <p:to>
                                            <p:strVal val="visible"/>
                                          </p:to>
                                        </p:set>
                                        <p:anim calcmode="lin" valueType="num">
                                          <p:cBhvr>
                                            <p:cTn id="25" dur="300" fill="hold"/>
                                            <p:tgtEl>
                                              <p:spTgt spid="14"/>
                                            </p:tgtEl>
                                            <p:attrNameLst>
                                              <p:attrName>ppt_w</p:attrName>
                                            </p:attrNameLst>
                                          </p:cBhvr>
                                          <p:tavLst>
                                            <p:tav tm="0">
                                              <p:val>
                                                <p:fltVal val="0"/>
                                              </p:val>
                                            </p:tav>
                                            <p:tav tm="100000">
                                              <p:val>
                                                <p:strVal val="#ppt_w"/>
                                              </p:val>
                                            </p:tav>
                                          </p:tavLst>
                                        </p:anim>
                                        <p:anim calcmode="lin" valueType="num">
                                          <p:cBhvr>
                                            <p:cTn id="26" dur="300" fill="hold"/>
                                            <p:tgtEl>
                                              <p:spTgt spid="14"/>
                                            </p:tgtEl>
                                            <p:attrNameLst>
                                              <p:attrName>ppt_h</p:attrName>
                                            </p:attrNameLst>
                                          </p:cBhvr>
                                          <p:tavLst>
                                            <p:tav tm="0">
                                              <p:val>
                                                <p:fltVal val="0"/>
                                              </p:val>
                                            </p:tav>
                                            <p:tav tm="100000">
                                              <p:val>
                                                <p:strVal val="#ppt_h"/>
                                              </p:val>
                                            </p:tav>
                                          </p:tavLst>
                                        </p:anim>
                                        <p:animEffect transition="in" filter="fade">
                                          <p:cBhvr>
                                            <p:cTn id="27" dur="300"/>
                                            <p:tgtEl>
                                              <p:spTgt spid="14"/>
                                            </p:tgtEl>
                                          </p:cBhvr>
                                        </p:animEffect>
                                      </p:childTnLst>
                                    </p:cTn>
                                  </p:par>
                                  <p:par>
                                    <p:cTn id="28" presetID="6" presetClass="emph" presetSubtype="0" autoRev="1" fill="hold" grpId="1" nodeType="withEffect">
                                      <p:stCondLst>
                                        <p:cond delay="600"/>
                                      </p:stCondLst>
                                      <p:childTnLst>
                                        <p:animScale>
                                          <p:cBhvr>
                                            <p:cTn id="29" dur="150" fill="hold"/>
                                            <p:tgtEl>
                                              <p:spTgt spid="14"/>
                                            </p:tgtEl>
                                          </p:cBhvr>
                                          <p:by x="110000" y="110000"/>
                                        </p:animScale>
                                      </p:childTnLst>
                                    </p:cTn>
                                  </p:par>
                                  <p:par>
                                    <p:cTn id="30" presetID="53" presetClass="entr" presetSubtype="16" fill="hold" grpId="0" nodeType="withEffect">
                                      <p:stCondLst>
                                        <p:cond delay="100"/>
                                      </p:stCondLst>
                                      <p:childTnLst>
                                        <p:set>
                                          <p:cBhvr>
                                            <p:cTn id="31" dur="1" fill="hold">
                                              <p:stCondLst>
                                                <p:cond delay="0"/>
                                              </p:stCondLst>
                                            </p:cTn>
                                            <p:tgtEl>
                                              <p:spTgt spid="13"/>
                                            </p:tgtEl>
                                            <p:attrNameLst>
                                              <p:attrName>style.visibility</p:attrName>
                                            </p:attrNameLst>
                                          </p:cBhvr>
                                          <p:to>
                                            <p:strVal val="visible"/>
                                          </p:to>
                                        </p:set>
                                        <p:anim calcmode="lin" valueType="num">
                                          <p:cBhvr>
                                            <p:cTn id="32" dur="300" fill="hold"/>
                                            <p:tgtEl>
                                              <p:spTgt spid="13"/>
                                            </p:tgtEl>
                                            <p:attrNameLst>
                                              <p:attrName>ppt_w</p:attrName>
                                            </p:attrNameLst>
                                          </p:cBhvr>
                                          <p:tavLst>
                                            <p:tav tm="0">
                                              <p:val>
                                                <p:fltVal val="0"/>
                                              </p:val>
                                            </p:tav>
                                            <p:tav tm="100000">
                                              <p:val>
                                                <p:strVal val="#ppt_w"/>
                                              </p:val>
                                            </p:tav>
                                          </p:tavLst>
                                        </p:anim>
                                        <p:anim calcmode="lin" valueType="num">
                                          <p:cBhvr>
                                            <p:cTn id="33" dur="300" fill="hold"/>
                                            <p:tgtEl>
                                              <p:spTgt spid="13"/>
                                            </p:tgtEl>
                                            <p:attrNameLst>
                                              <p:attrName>ppt_h</p:attrName>
                                            </p:attrNameLst>
                                          </p:cBhvr>
                                          <p:tavLst>
                                            <p:tav tm="0">
                                              <p:val>
                                                <p:fltVal val="0"/>
                                              </p:val>
                                            </p:tav>
                                            <p:tav tm="100000">
                                              <p:val>
                                                <p:strVal val="#ppt_h"/>
                                              </p:val>
                                            </p:tav>
                                          </p:tavLst>
                                        </p:anim>
                                        <p:animEffect transition="in" filter="fade">
                                          <p:cBhvr>
                                            <p:cTn id="34" dur="300"/>
                                            <p:tgtEl>
                                              <p:spTgt spid="13"/>
                                            </p:tgtEl>
                                          </p:cBhvr>
                                        </p:animEffect>
                                      </p:childTnLst>
                                    </p:cTn>
                                  </p:par>
                                  <p:par>
                                    <p:cTn id="35" presetID="6" presetClass="emph" presetSubtype="0" autoRev="1" fill="hold" grpId="1" nodeType="withEffect">
                                      <p:stCondLst>
                                        <p:cond delay="400"/>
                                      </p:stCondLst>
                                      <p:childTnLst>
                                        <p:animScale>
                                          <p:cBhvr>
                                            <p:cTn id="36" dur="150" fill="hold"/>
                                            <p:tgtEl>
                                              <p:spTgt spid="13"/>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17"/>
                                            </p:tgtEl>
                                            <p:attrNameLst>
                                              <p:attrName>style.visibility</p:attrName>
                                            </p:attrNameLst>
                                          </p:cBhvr>
                                          <p:to>
                                            <p:strVal val="visible"/>
                                          </p:to>
                                        </p:set>
                                        <p:anim calcmode="lin" valueType="num">
                                          <p:cBhvr>
                                            <p:cTn id="39" dur="300" fill="hold"/>
                                            <p:tgtEl>
                                              <p:spTgt spid="17"/>
                                            </p:tgtEl>
                                            <p:attrNameLst>
                                              <p:attrName>ppt_w</p:attrName>
                                            </p:attrNameLst>
                                          </p:cBhvr>
                                          <p:tavLst>
                                            <p:tav tm="0">
                                              <p:val>
                                                <p:fltVal val="0"/>
                                              </p:val>
                                            </p:tav>
                                            <p:tav tm="100000">
                                              <p:val>
                                                <p:strVal val="#ppt_w"/>
                                              </p:val>
                                            </p:tav>
                                          </p:tavLst>
                                        </p:anim>
                                        <p:anim calcmode="lin" valueType="num">
                                          <p:cBhvr>
                                            <p:cTn id="40" dur="300" fill="hold"/>
                                            <p:tgtEl>
                                              <p:spTgt spid="17"/>
                                            </p:tgtEl>
                                            <p:attrNameLst>
                                              <p:attrName>ppt_h</p:attrName>
                                            </p:attrNameLst>
                                          </p:cBhvr>
                                          <p:tavLst>
                                            <p:tav tm="0">
                                              <p:val>
                                                <p:fltVal val="0"/>
                                              </p:val>
                                            </p:tav>
                                            <p:tav tm="100000">
                                              <p:val>
                                                <p:strVal val="#ppt_h"/>
                                              </p:val>
                                            </p:tav>
                                          </p:tavLst>
                                        </p:anim>
                                        <p:animEffect transition="in" filter="fade">
                                          <p:cBhvr>
                                            <p:cTn id="41" dur="300"/>
                                            <p:tgtEl>
                                              <p:spTgt spid="17"/>
                                            </p:tgtEl>
                                          </p:cBhvr>
                                        </p:animEffect>
                                      </p:childTnLst>
                                    </p:cTn>
                                  </p:par>
                                  <p:par>
                                    <p:cTn id="42" presetID="6" presetClass="emph" presetSubtype="0" autoRev="1" fill="hold" grpId="1" nodeType="withEffect">
                                      <p:stCondLst>
                                        <p:cond delay="700"/>
                                      </p:stCondLst>
                                      <p:childTnLst>
                                        <p:animScale>
                                          <p:cBhvr>
                                            <p:cTn id="43" dur="150" fill="hold"/>
                                            <p:tgtEl>
                                              <p:spTgt spid="17"/>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21"/>
                                            </p:tgtEl>
                                            <p:attrNameLst>
                                              <p:attrName>style.visibility</p:attrName>
                                            </p:attrNameLst>
                                          </p:cBhvr>
                                          <p:to>
                                            <p:strVal val="visible"/>
                                          </p:to>
                                        </p:set>
                                        <p:anim calcmode="lin" valueType="num">
                                          <p:cBhvr>
                                            <p:cTn id="46" dur="300" fill="hold"/>
                                            <p:tgtEl>
                                              <p:spTgt spid="21"/>
                                            </p:tgtEl>
                                            <p:attrNameLst>
                                              <p:attrName>ppt_w</p:attrName>
                                            </p:attrNameLst>
                                          </p:cBhvr>
                                          <p:tavLst>
                                            <p:tav tm="0">
                                              <p:val>
                                                <p:fltVal val="0"/>
                                              </p:val>
                                            </p:tav>
                                            <p:tav tm="100000">
                                              <p:val>
                                                <p:strVal val="#ppt_w"/>
                                              </p:val>
                                            </p:tav>
                                          </p:tavLst>
                                        </p:anim>
                                        <p:anim calcmode="lin" valueType="num">
                                          <p:cBhvr>
                                            <p:cTn id="47" dur="300" fill="hold"/>
                                            <p:tgtEl>
                                              <p:spTgt spid="21"/>
                                            </p:tgtEl>
                                            <p:attrNameLst>
                                              <p:attrName>ppt_h</p:attrName>
                                            </p:attrNameLst>
                                          </p:cBhvr>
                                          <p:tavLst>
                                            <p:tav tm="0">
                                              <p:val>
                                                <p:fltVal val="0"/>
                                              </p:val>
                                            </p:tav>
                                            <p:tav tm="100000">
                                              <p:val>
                                                <p:strVal val="#ppt_h"/>
                                              </p:val>
                                            </p:tav>
                                          </p:tavLst>
                                        </p:anim>
                                        <p:animEffect transition="in" filter="fade">
                                          <p:cBhvr>
                                            <p:cTn id="48" dur="300"/>
                                            <p:tgtEl>
                                              <p:spTgt spid="21"/>
                                            </p:tgtEl>
                                          </p:cBhvr>
                                        </p:animEffect>
                                      </p:childTnLst>
                                    </p:cTn>
                                  </p:par>
                                  <p:par>
                                    <p:cTn id="49" presetID="6" presetClass="emph" presetSubtype="0" autoRev="1" fill="hold" grpId="1" nodeType="withEffect">
                                      <p:stCondLst>
                                        <p:cond delay="700"/>
                                      </p:stCondLst>
                                      <p:childTnLst>
                                        <p:animScale>
                                          <p:cBhvr>
                                            <p:cTn id="50" dur="150" fill="hold"/>
                                            <p:tgtEl>
                                              <p:spTgt spid="21"/>
                                            </p:tgtEl>
                                          </p:cBhvr>
                                          <p:by x="110000" y="110000"/>
                                        </p:animScale>
                                      </p:childTnLst>
                                    </p:cTn>
                                  </p:par>
                                  <p:par>
                                    <p:cTn id="51" presetID="53" presetClass="entr" presetSubtype="16" fill="hold" grpId="0" nodeType="withEffect">
                                      <p:stCondLst>
                                        <p:cond delay="100"/>
                                      </p:stCondLst>
                                      <p:childTnLst>
                                        <p:set>
                                          <p:cBhvr>
                                            <p:cTn id="52" dur="1" fill="hold">
                                              <p:stCondLst>
                                                <p:cond delay="0"/>
                                              </p:stCondLst>
                                            </p:cTn>
                                            <p:tgtEl>
                                              <p:spTgt spid="22"/>
                                            </p:tgtEl>
                                            <p:attrNameLst>
                                              <p:attrName>style.visibility</p:attrName>
                                            </p:attrNameLst>
                                          </p:cBhvr>
                                          <p:to>
                                            <p:strVal val="visible"/>
                                          </p:to>
                                        </p:set>
                                        <p:anim calcmode="lin" valueType="num">
                                          <p:cBhvr>
                                            <p:cTn id="53" dur="300" fill="hold"/>
                                            <p:tgtEl>
                                              <p:spTgt spid="22"/>
                                            </p:tgtEl>
                                            <p:attrNameLst>
                                              <p:attrName>ppt_w</p:attrName>
                                            </p:attrNameLst>
                                          </p:cBhvr>
                                          <p:tavLst>
                                            <p:tav tm="0">
                                              <p:val>
                                                <p:fltVal val="0"/>
                                              </p:val>
                                            </p:tav>
                                            <p:tav tm="100000">
                                              <p:val>
                                                <p:strVal val="#ppt_w"/>
                                              </p:val>
                                            </p:tav>
                                          </p:tavLst>
                                        </p:anim>
                                        <p:anim calcmode="lin" valueType="num">
                                          <p:cBhvr>
                                            <p:cTn id="54" dur="300" fill="hold"/>
                                            <p:tgtEl>
                                              <p:spTgt spid="22"/>
                                            </p:tgtEl>
                                            <p:attrNameLst>
                                              <p:attrName>ppt_h</p:attrName>
                                            </p:attrNameLst>
                                          </p:cBhvr>
                                          <p:tavLst>
                                            <p:tav tm="0">
                                              <p:val>
                                                <p:fltVal val="0"/>
                                              </p:val>
                                            </p:tav>
                                            <p:tav tm="100000">
                                              <p:val>
                                                <p:strVal val="#ppt_h"/>
                                              </p:val>
                                            </p:tav>
                                          </p:tavLst>
                                        </p:anim>
                                        <p:animEffect transition="in" filter="fade">
                                          <p:cBhvr>
                                            <p:cTn id="55" dur="300"/>
                                            <p:tgtEl>
                                              <p:spTgt spid="22"/>
                                            </p:tgtEl>
                                          </p:cBhvr>
                                        </p:animEffect>
                                      </p:childTnLst>
                                    </p:cTn>
                                  </p:par>
                                  <p:par>
                                    <p:cTn id="56" presetID="6" presetClass="emph" presetSubtype="0" autoRev="1" fill="hold" grpId="1" nodeType="withEffect">
                                      <p:stCondLst>
                                        <p:cond delay="400"/>
                                      </p:stCondLst>
                                      <p:childTnLst>
                                        <p:animScale>
                                          <p:cBhvr>
                                            <p:cTn id="57" dur="150" fill="hold"/>
                                            <p:tgtEl>
                                              <p:spTgt spid="22"/>
                                            </p:tgtEl>
                                          </p:cBhvr>
                                          <p:by x="110000" y="110000"/>
                                        </p:animScale>
                                      </p:childTnLst>
                                    </p:cTn>
                                  </p:par>
                                  <p:par>
                                    <p:cTn id="58" presetID="53" presetClass="entr" presetSubtype="16" fill="hold" grpId="0" nodeType="withEffect">
                                      <p:stCondLst>
                                        <p:cond delay="4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300" fill="hold"/>
                                            <p:tgtEl>
                                              <p:spTgt spid="23"/>
                                            </p:tgtEl>
                                            <p:attrNameLst>
                                              <p:attrName>ppt_w</p:attrName>
                                            </p:attrNameLst>
                                          </p:cBhvr>
                                          <p:tavLst>
                                            <p:tav tm="0">
                                              <p:val>
                                                <p:fltVal val="0"/>
                                              </p:val>
                                            </p:tav>
                                            <p:tav tm="100000">
                                              <p:val>
                                                <p:strVal val="#ppt_w"/>
                                              </p:val>
                                            </p:tav>
                                          </p:tavLst>
                                        </p:anim>
                                        <p:anim calcmode="lin" valueType="num">
                                          <p:cBhvr>
                                            <p:cTn id="61" dur="300" fill="hold"/>
                                            <p:tgtEl>
                                              <p:spTgt spid="23"/>
                                            </p:tgtEl>
                                            <p:attrNameLst>
                                              <p:attrName>ppt_h</p:attrName>
                                            </p:attrNameLst>
                                          </p:cBhvr>
                                          <p:tavLst>
                                            <p:tav tm="0">
                                              <p:val>
                                                <p:fltVal val="0"/>
                                              </p:val>
                                            </p:tav>
                                            <p:tav tm="100000">
                                              <p:val>
                                                <p:strVal val="#ppt_h"/>
                                              </p:val>
                                            </p:tav>
                                          </p:tavLst>
                                        </p:anim>
                                        <p:animEffect transition="in" filter="fade">
                                          <p:cBhvr>
                                            <p:cTn id="62" dur="300"/>
                                            <p:tgtEl>
                                              <p:spTgt spid="23"/>
                                            </p:tgtEl>
                                          </p:cBhvr>
                                        </p:animEffect>
                                      </p:childTnLst>
                                    </p:cTn>
                                  </p:par>
                                  <p:par>
                                    <p:cTn id="63" presetID="6" presetClass="emph" presetSubtype="0" autoRev="1" fill="hold" grpId="1" nodeType="withEffect">
                                      <p:stCondLst>
                                        <p:cond delay="700"/>
                                      </p:stCondLst>
                                      <p:childTnLst>
                                        <p:animScale>
                                          <p:cBhvr>
                                            <p:cTn id="64" dur="150" fill="hold"/>
                                            <p:tgtEl>
                                              <p:spTgt spid="23"/>
                                            </p:tgtEl>
                                          </p:cBhvr>
                                          <p:by x="110000" y="110000"/>
                                        </p:animScale>
                                      </p:childTnLst>
                                    </p:cTn>
                                  </p:par>
                                  <p:par>
                                    <p:cTn id="65" presetID="53" presetClass="entr" presetSubtype="16" fill="hold" grpId="0" nodeType="withEffect">
                                      <p:stCondLst>
                                        <p:cond delay="1600"/>
                                      </p:stCondLst>
                                      <p:childTnLst>
                                        <p:set>
                                          <p:cBhvr>
                                            <p:cTn id="66" dur="1" fill="hold">
                                              <p:stCondLst>
                                                <p:cond delay="0"/>
                                              </p:stCondLst>
                                            </p:cTn>
                                            <p:tgtEl>
                                              <p:spTgt spid="2"/>
                                            </p:tgtEl>
                                            <p:attrNameLst>
                                              <p:attrName>style.visibility</p:attrName>
                                            </p:attrNameLst>
                                          </p:cBhvr>
                                          <p:to>
                                            <p:strVal val="visible"/>
                                          </p:to>
                                        </p:set>
                                        <p:anim calcmode="lin" valueType="num">
                                          <p:cBhvr>
                                            <p:cTn id="67" dur="300" fill="hold"/>
                                            <p:tgtEl>
                                              <p:spTgt spid="2"/>
                                            </p:tgtEl>
                                            <p:attrNameLst>
                                              <p:attrName>ppt_w</p:attrName>
                                            </p:attrNameLst>
                                          </p:cBhvr>
                                          <p:tavLst>
                                            <p:tav tm="0">
                                              <p:val>
                                                <p:fltVal val="0"/>
                                              </p:val>
                                            </p:tav>
                                            <p:tav tm="100000">
                                              <p:val>
                                                <p:strVal val="#ppt_w"/>
                                              </p:val>
                                            </p:tav>
                                          </p:tavLst>
                                        </p:anim>
                                        <p:anim calcmode="lin" valueType="num">
                                          <p:cBhvr>
                                            <p:cTn id="68" dur="300" fill="hold"/>
                                            <p:tgtEl>
                                              <p:spTgt spid="2"/>
                                            </p:tgtEl>
                                            <p:attrNameLst>
                                              <p:attrName>ppt_h</p:attrName>
                                            </p:attrNameLst>
                                          </p:cBhvr>
                                          <p:tavLst>
                                            <p:tav tm="0">
                                              <p:val>
                                                <p:fltVal val="0"/>
                                              </p:val>
                                            </p:tav>
                                            <p:tav tm="100000">
                                              <p:val>
                                                <p:strVal val="#ppt_h"/>
                                              </p:val>
                                            </p:tav>
                                          </p:tavLst>
                                        </p:anim>
                                        <p:animEffect transition="in" filter="fade">
                                          <p:cBhvr>
                                            <p:cTn id="69" dur="300"/>
                                            <p:tgtEl>
                                              <p:spTgt spid="2"/>
                                            </p:tgtEl>
                                          </p:cBhvr>
                                        </p:animEffect>
                                      </p:childTnLst>
                                    </p:cTn>
                                  </p:par>
                                  <p:par>
                                    <p:cTn id="70" presetID="6" presetClass="emph" presetSubtype="0" autoRev="1" fill="hold" grpId="1" nodeType="withEffect">
                                      <p:stCondLst>
                                        <p:cond delay="1900"/>
                                      </p:stCondLst>
                                      <p:childTnLst>
                                        <p:animScale>
                                          <p:cBhvr>
                                            <p:cTn id="71" dur="150" fill="hold"/>
                                            <p:tgtEl>
                                              <p:spTgt spid="2"/>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animBg="1"/>
          <p:bldP spid="2" grpId="1" animBg="1"/>
          <p:bldP spid="4" grpId="0"/>
          <p:bldP spid="4" grpId="1"/>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Box 4"/>
          <p:cNvSpPr txBox="1">
            <a:spLocks noChangeArrowheads="1"/>
          </p:cNvSpPr>
          <p:nvPr/>
        </p:nvSpPr>
        <p:spPr bwMode="auto">
          <a:xfrm>
            <a:off x="4068504" y="287338"/>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确认请求</a:t>
            </a:r>
            <a:endParaRPr lang="en-US" altLang="zh-CN" sz="1600" b="1" dirty="0">
              <a:solidFill>
                <a:schemeClr val="tx1">
                  <a:lumMod val="65000"/>
                  <a:lumOff val="35000"/>
                </a:schemeClr>
              </a:solidFill>
              <a:latin typeface="微软雅黑" pitchFamily="34" charset="-122"/>
              <a:ea typeface="微软雅黑" pitchFamily="34" charset="-122"/>
            </a:endParaRPr>
          </a:p>
        </p:txBody>
      </p:sp>
      <p:pic>
        <p:nvPicPr>
          <p:cNvPr id="28" name="图片 27">
            <a:extLst>
              <a:ext uri="{FF2B5EF4-FFF2-40B4-BE49-F238E27FC236}">
                <a16:creationId xmlns:a16="http://schemas.microsoft.com/office/drawing/2014/main" id="{9533A5FE-18DB-4EC2-BF50-F51C2DA32A47}"/>
              </a:ext>
            </a:extLst>
          </p:cNvPr>
          <p:cNvPicPr/>
          <p:nvPr/>
        </p:nvPicPr>
        <p:blipFill>
          <a:blip r:embed="rId3"/>
          <a:stretch>
            <a:fillRect/>
          </a:stretch>
        </p:blipFill>
        <p:spPr>
          <a:xfrm>
            <a:off x="0" y="986780"/>
            <a:ext cx="5760640" cy="3168352"/>
          </a:xfrm>
          <a:prstGeom prst="rect">
            <a:avLst/>
          </a:prstGeom>
        </p:spPr>
      </p:pic>
      <p:pic>
        <p:nvPicPr>
          <p:cNvPr id="35" name="图片 34">
            <a:extLst>
              <a:ext uri="{FF2B5EF4-FFF2-40B4-BE49-F238E27FC236}">
                <a16:creationId xmlns:a16="http://schemas.microsoft.com/office/drawing/2014/main" id="{CEF8F8EE-D7AA-42C6-BEB6-A61F0826E234}"/>
              </a:ext>
            </a:extLst>
          </p:cNvPr>
          <p:cNvPicPr/>
          <p:nvPr/>
        </p:nvPicPr>
        <p:blipFill>
          <a:blip r:embed="rId4"/>
          <a:stretch>
            <a:fillRect/>
          </a:stretch>
        </p:blipFill>
        <p:spPr>
          <a:xfrm>
            <a:off x="5777184" y="1346820"/>
            <a:ext cx="3357235" cy="2031419"/>
          </a:xfrm>
          <a:prstGeom prst="rect">
            <a:avLst/>
          </a:prstGeom>
        </p:spPr>
      </p:pic>
    </p:spTree>
    <p:extLst>
      <p:ext uri="{BB962C8B-B14F-4D97-AF65-F5344CB8AC3E}">
        <p14:creationId xmlns:p14="http://schemas.microsoft.com/office/powerpoint/2010/main" val="43055595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1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ext Box 4"/>
          <p:cNvSpPr txBox="1">
            <a:spLocks noChangeArrowheads="1"/>
          </p:cNvSpPr>
          <p:nvPr/>
        </p:nvSpPr>
        <p:spPr bwMode="auto">
          <a:xfrm>
            <a:off x="3129145" y="287338"/>
            <a:ext cx="28841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具体流程与分工</a:t>
            </a:r>
            <a:r>
              <a:rPr lang="en-US" altLang="zh-CN" sz="1600" b="1" dirty="0">
                <a:solidFill>
                  <a:schemeClr val="tx1">
                    <a:lumMod val="65000"/>
                    <a:lumOff val="35000"/>
                  </a:schemeClr>
                </a:solidFill>
                <a:latin typeface="微软雅黑" pitchFamily="34" charset="-122"/>
                <a:ea typeface="微软雅黑" pitchFamily="34" charset="-122"/>
              </a:rPr>
              <a:t>——</a:t>
            </a:r>
            <a:r>
              <a:rPr lang="zh-CN" altLang="en-US" sz="1600" b="1" dirty="0">
                <a:solidFill>
                  <a:schemeClr val="tx1">
                    <a:lumMod val="65000"/>
                    <a:lumOff val="35000"/>
                  </a:schemeClr>
                </a:solidFill>
                <a:latin typeface="微软雅黑" pitchFamily="34" charset="-122"/>
                <a:ea typeface="微软雅黑" pitchFamily="34" charset="-122"/>
              </a:rPr>
              <a:t>思维导图</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44" name="Text Box 5"/>
          <p:cNvSpPr txBox="1">
            <a:spLocks noChangeArrowheads="1"/>
          </p:cNvSpPr>
          <p:nvPr/>
        </p:nvSpPr>
        <p:spPr bwMode="auto">
          <a:xfrm>
            <a:off x="3524250" y="577850"/>
            <a:ext cx="20939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en-US" altLang="zh-CN" sz="800" dirty="0">
                <a:solidFill>
                  <a:schemeClr val="bg1">
                    <a:lumMod val="50000"/>
                  </a:schemeClr>
                </a:solidFill>
                <a:latin typeface="微软雅黑" pitchFamily="34" charset="-122"/>
                <a:ea typeface="微软雅黑" pitchFamily="34" charset="-122"/>
              </a:rPr>
              <a:t>This is a good space for a short subtitle</a:t>
            </a:r>
          </a:p>
        </p:txBody>
      </p:sp>
      <p:pic>
        <p:nvPicPr>
          <p:cNvPr id="6" name="图片 5">
            <a:extLst>
              <a:ext uri="{FF2B5EF4-FFF2-40B4-BE49-F238E27FC236}">
                <a16:creationId xmlns:a16="http://schemas.microsoft.com/office/drawing/2014/main" id="{FB377049-D35F-F4D9-2134-FB794BBB29B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 y="143669"/>
            <a:ext cx="4390311" cy="4854574"/>
          </a:xfrm>
          <a:prstGeom prst="rect">
            <a:avLst/>
          </a:prstGeom>
        </p:spPr>
      </p:pic>
      <p:pic>
        <p:nvPicPr>
          <p:cNvPr id="8" name="图片 7">
            <a:extLst>
              <a:ext uri="{FF2B5EF4-FFF2-40B4-BE49-F238E27FC236}">
                <a16:creationId xmlns:a16="http://schemas.microsoft.com/office/drawing/2014/main" id="{B48AA90A-C1AF-9EAE-13FD-7478430A810C}"/>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4705526" y="2956113"/>
            <a:ext cx="3375233" cy="2185800"/>
          </a:xfrm>
          <a:prstGeom prst="rect">
            <a:avLst/>
          </a:prstGeom>
        </p:spPr>
      </p:pic>
      <p:pic>
        <p:nvPicPr>
          <p:cNvPr id="9" name="图片 8">
            <a:extLst>
              <a:ext uri="{FF2B5EF4-FFF2-40B4-BE49-F238E27FC236}">
                <a16:creationId xmlns:a16="http://schemas.microsoft.com/office/drawing/2014/main" id="{A8288CBB-62A9-7E21-372C-25F1C9B1F6A2}"/>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4689759" y="940982"/>
            <a:ext cx="4042115" cy="1871085"/>
          </a:xfrm>
          <a:prstGeom prst="rect">
            <a:avLst/>
          </a:prstGeom>
        </p:spPr>
      </p:pic>
    </p:spTree>
    <p:extLst>
      <p:ext uri="{BB962C8B-B14F-4D97-AF65-F5344CB8AC3E}">
        <p14:creationId xmlns:p14="http://schemas.microsoft.com/office/powerpoint/2010/main" val="1410846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14:bounceEnd="81000">
                                          <p:cBhvr additive="base">
                                            <p:cTn id="7" dur="1000" fill="hold"/>
                                            <p:tgtEl>
                                              <p:spTgt spid="43"/>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14:bounceEnd="81000">
                                          <p:cBhvr additive="base">
                                            <p:cTn id="11" dur="1000" fill="hold"/>
                                            <p:tgtEl>
                                              <p:spTgt spid="44"/>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1000" fill="hold"/>
                                            <p:tgtEl>
                                              <p:spTgt spid="43"/>
                                            </p:tgtEl>
                                            <p:attrNameLst>
                                              <p:attrName>ppt_x</p:attrName>
                                            </p:attrNameLst>
                                          </p:cBhvr>
                                          <p:tavLst>
                                            <p:tav tm="0">
                                              <p:val>
                                                <p:strVal val="#ppt_x"/>
                                              </p:val>
                                            </p:tav>
                                            <p:tav tm="100000">
                                              <p:val>
                                                <p:strVal val="#ppt_x"/>
                                              </p:val>
                                            </p:tav>
                                          </p:tavLst>
                                        </p:anim>
                                        <p:anim calcmode="lin" valueType="num">
                                          <p:cBhvr additive="base">
                                            <p:cTn id="8" dur="1000" fill="hold"/>
                                            <p:tgtEl>
                                              <p:spTgt spid="4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1000" fill="hold"/>
                                            <p:tgtEl>
                                              <p:spTgt spid="44"/>
                                            </p:tgtEl>
                                            <p:attrNameLst>
                                              <p:attrName>ppt_x</p:attrName>
                                            </p:attrNameLst>
                                          </p:cBhvr>
                                          <p:tavLst>
                                            <p:tav tm="0">
                                              <p:val>
                                                <p:strVal val="#ppt_x"/>
                                              </p:val>
                                            </p:tav>
                                            <p:tav tm="100000">
                                              <p:val>
                                                <p:strVal val="#ppt_x"/>
                                              </p:val>
                                            </p:tav>
                                          </p:tavLst>
                                        </p:anim>
                                        <p:anim calcmode="lin" valueType="num">
                                          <p:cBhvr additive="base">
                                            <p:cTn id="12" dur="1000" fill="hold"/>
                                            <p:tgtEl>
                                              <p:spTgt spid="4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4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 Box 4"/>
          <p:cNvSpPr txBox="1">
            <a:spLocks noChangeArrowheads="1"/>
          </p:cNvSpPr>
          <p:nvPr/>
        </p:nvSpPr>
        <p:spPr bwMode="auto">
          <a:xfrm>
            <a:off x="3419872" y="122684"/>
            <a:ext cx="212109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确认请求</a:t>
            </a:r>
            <a:r>
              <a:rPr lang="en-US" altLang="zh-CN" sz="1600" b="1" dirty="0">
                <a:solidFill>
                  <a:schemeClr val="tx1">
                    <a:lumMod val="65000"/>
                    <a:lumOff val="35000"/>
                  </a:schemeClr>
                </a:solidFill>
                <a:latin typeface="微软雅黑" pitchFamily="34" charset="-122"/>
                <a:ea typeface="微软雅黑" pitchFamily="34" charset="-122"/>
              </a:rPr>
              <a:t>-</a:t>
            </a:r>
            <a:r>
              <a:rPr lang="zh-CN" altLang="en-US" sz="1600" b="1" dirty="0">
                <a:solidFill>
                  <a:schemeClr val="tx1">
                    <a:lumMod val="65000"/>
                    <a:lumOff val="35000"/>
                  </a:schemeClr>
                </a:solidFill>
                <a:latin typeface="微软雅黑" pitchFamily="34" charset="-122"/>
                <a:ea typeface="微软雅黑" pitchFamily="34" charset="-122"/>
              </a:rPr>
              <a:t>处理请求头</a:t>
            </a:r>
            <a:endParaRPr lang="en-US" altLang="zh-CN" sz="1600" b="1" dirty="0">
              <a:solidFill>
                <a:schemeClr val="tx1">
                  <a:lumMod val="65000"/>
                  <a:lumOff val="35000"/>
                </a:schemeClr>
              </a:solidFill>
              <a:latin typeface="微软雅黑" pitchFamily="34" charset="-122"/>
              <a:ea typeface="微软雅黑" pitchFamily="34" charset="-122"/>
            </a:endParaRPr>
          </a:p>
        </p:txBody>
      </p:sp>
      <p:pic>
        <p:nvPicPr>
          <p:cNvPr id="43" name="图片 42">
            <a:extLst>
              <a:ext uri="{FF2B5EF4-FFF2-40B4-BE49-F238E27FC236}">
                <a16:creationId xmlns:a16="http://schemas.microsoft.com/office/drawing/2014/main" id="{477C6CF3-6839-4B3E-A2A3-D6A1EB793EF7}"/>
              </a:ext>
            </a:extLst>
          </p:cNvPr>
          <p:cNvPicPr/>
          <p:nvPr/>
        </p:nvPicPr>
        <p:blipFill>
          <a:blip r:embed="rId3"/>
          <a:stretch>
            <a:fillRect/>
          </a:stretch>
        </p:blipFill>
        <p:spPr>
          <a:xfrm>
            <a:off x="1187624" y="461238"/>
            <a:ext cx="6336704" cy="1954986"/>
          </a:xfrm>
          <a:prstGeom prst="rect">
            <a:avLst/>
          </a:prstGeom>
        </p:spPr>
      </p:pic>
      <p:pic>
        <p:nvPicPr>
          <p:cNvPr id="3" name="图片 2">
            <a:extLst>
              <a:ext uri="{FF2B5EF4-FFF2-40B4-BE49-F238E27FC236}">
                <a16:creationId xmlns:a16="http://schemas.microsoft.com/office/drawing/2014/main" id="{55BE2E93-4DDF-483E-A476-06400AC4D94D}"/>
              </a:ext>
            </a:extLst>
          </p:cNvPr>
          <p:cNvPicPr>
            <a:picLocks noChangeAspect="1"/>
          </p:cNvPicPr>
          <p:nvPr/>
        </p:nvPicPr>
        <p:blipFill>
          <a:blip r:embed="rId4"/>
          <a:stretch>
            <a:fillRect/>
          </a:stretch>
        </p:blipFill>
        <p:spPr>
          <a:xfrm>
            <a:off x="1043608" y="2408559"/>
            <a:ext cx="6552728" cy="2539096"/>
          </a:xfrm>
          <a:prstGeom prst="rect">
            <a:avLst/>
          </a:prstGeom>
        </p:spPr>
      </p:pic>
    </p:spTree>
    <p:extLst>
      <p:ext uri="{BB962C8B-B14F-4D97-AF65-F5344CB8AC3E}">
        <p14:creationId xmlns:p14="http://schemas.microsoft.com/office/powerpoint/2010/main" val="2221616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14:bounceEnd="81000">
                                          <p:cBhvr additive="base">
                                            <p:cTn id="7" dur="1000" fill="hold"/>
                                            <p:tgtEl>
                                              <p:spTgt spid="37"/>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1000" fill="hold"/>
                                            <p:tgtEl>
                                              <p:spTgt spid="37"/>
                                            </p:tgtEl>
                                            <p:attrNameLst>
                                              <p:attrName>ppt_x</p:attrName>
                                            </p:attrNameLst>
                                          </p:cBhvr>
                                          <p:tavLst>
                                            <p:tav tm="0">
                                              <p:val>
                                                <p:strVal val="#ppt_x"/>
                                              </p:val>
                                            </p:tav>
                                            <p:tav tm="100000">
                                              <p:val>
                                                <p:strVal val="#ppt_x"/>
                                              </p:val>
                                            </p:tav>
                                          </p:tavLst>
                                        </p:anim>
                                        <p:anim calcmode="lin" valueType="num">
                                          <p:cBhvr additive="base">
                                            <p:cTn id="8" dur="1000" fill="hold"/>
                                            <p:tgtEl>
                                              <p:spTgt spid="3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ext Box 4"/>
          <p:cNvSpPr txBox="1">
            <a:spLocks noChangeArrowheads="1"/>
          </p:cNvSpPr>
          <p:nvPr/>
        </p:nvSpPr>
        <p:spPr bwMode="auto">
          <a:xfrm>
            <a:off x="1985413" y="287338"/>
            <a:ext cx="517160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（解决</a:t>
            </a:r>
            <a:r>
              <a:rPr lang="en-US" altLang="zh-CN" sz="1600" b="1" dirty="0">
                <a:solidFill>
                  <a:schemeClr val="tx1">
                    <a:lumMod val="65000"/>
                    <a:lumOff val="35000"/>
                  </a:schemeClr>
                </a:solidFill>
                <a:latin typeface="微软雅黑" pitchFamily="34" charset="-122"/>
                <a:ea typeface="微软雅黑" pitchFamily="34" charset="-122"/>
              </a:rPr>
              <a:t>cookie</a:t>
            </a:r>
            <a:r>
              <a:rPr lang="zh-CN" altLang="en-US" sz="1600" b="1" dirty="0">
                <a:solidFill>
                  <a:schemeClr val="tx1">
                    <a:lumMod val="65000"/>
                    <a:lumOff val="35000"/>
                  </a:schemeClr>
                </a:solidFill>
                <a:latin typeface="微软雅黑" pitchFamily="34" charset="-122"/>
                <a:ea typeface="微软雅黑" pitchFamily="34" charset="-122"/>
              </a:rPr>
              <a:t>的传递问题后）跳过原有的下载器中间件</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11" name="文本框 10">
            <a:extLst>
              <a:ext uri="{FF2B5EF4-FFF2-40B4-BE49-F238E27FC236}">
                <a16:creationId xmlns:a16="http://schemas.microsoft.com/office/drawing/2014/main" id="{D73778A5-B875-4DCB-BA56-FB00B28E33C2}"/>
              </a:ext>
            </a:extLst>
          </p:cNvPr>
          <p:cNvSpPr txBox="1"/>
          <p:nvPr/>
        </p:nvSpPr>
        <p:spPr>
          <a:xfrm>
            <a:off x="1118039" y="799156"/>
            <a:ext cx="5933634" cy="646331"/>
          </a:xfrm>
          <a:prstGeom prst="rect">
            <a:avLst/>
          </a:prstGeom>
          <a:noFill/>
        </p:spPr>
        <p:txBody>
          <a:bodyPr wrap="square" rtlCol="0">
            <a:spAutoFit/>
          </a:bodyPr>
          <a:lstStyle/>
          <a:p>
            <a:r>
              <a:rPr lang="zh-CN" altLang="zh-CN" sz="1800" kern="100" dirty="0">
                <a:effectLst/>
                <a:ea typeface="宋体" panose="02010600030101010101" pitchFamily="2" charset="-122"/>
                <a:cs typeface="Times New Roman" panose="02020603050405020304" pitchFamily="18" charset="0"/>
              </a:rPr>
              <a:t>修改原来随机的</a:t>
            </a:r>
            <a:r>
              <a:rPr lang="en-US" altLang="zh-CN" sz="1800" kern="100" dirty="0">
                <a:effectLst/>
                <a:ea typeface="宋体" panose="02010600030101010101" pitchFamily="2" charset="-122"/>
                <a:cs typeface="Times New Roman" panose="02020603050405020304" pitchFamily="18" charset="0"/>
              </a:rPr>
              <a:t>User-Agent</a:t>
            </a:r>
            <a:r>
              <a:rPr lang="zh-CN" altLang="zh-CN" sz="1800" kern="100" dirty="0">
                <a:effectLst/>
                <a:ea typeface="宋体" panose="02010600030101010101" pitchFamily="2" charset="-122"/>
                <a:cs typeface="Times New Roman" panose="02020603050405020304" pitchFamily="18" charset="0"/>
              </a:rPr>
              <a:t>和随机代理的下载器中间件类，如果是公示系统的爬虫直接跳过。</a:t>
            </a:r>
            <a:endParaRPr lang="zh-CN" altLang="en-US" dirty="0"/>
          </a:p>
        </p:txBody>
      </p:sp>
      <p:pic>
        <p:nvPicPr>
          <p:cNvPr id="44" name="图片 43">
            <a:extLst>
              <a:ext uri="{FF2B5EF4-FFF2-40B4-BE49-F238E27FC236}">
                <a16:creationId xmlns:a16="http://schemas.microsoft.com/office/drawing/2014/main" id="{AF4D8F0E-F5FC-47AA-9B8C-07F047B3A3F8}"/>
              </a:ext>
            </a:extLst>
          </p:cNvPr>
          <p:cNvPicPr/>
          <p:nvPr/>
        </p:nvPicPr>
        <p:blipFill>
          <a:blip r:embed="rId3"/>
          <a:stretch>
            <a:fillRect/>
          </a:stretch>
        </p:blipFill>
        <p:spPr>
          <a:xfrm>
            <a:off x="2555776" y="1778868"/>
            <a:ext cx="3058160" cy="1218565"/>
          </a:xfrm>
          <a:prstGeom prst="rect">
            <a:avLst/>
          </a:prstGeom>
        </p:spPr>
      </p:pic>
      <p:pic>
        <p:nvPicPr>
          <p:cNvPr id="45" name="图片 44">
            <a:extLst>
              <a:ext uri="{FF2B5EF4-FFF2-40B4-BE49-F238E27FC236}">
                <a16:creationId xmlns:a16="http://schemas.microsoft.com/office/drawing/2014/main" id="{67D75DEC-0721-4ACD-9E86-32250C4496DE}"/>
              </a:ext>
            </a:extLst>
          </p:cNvPr>
          <p:cNvPicPr/>
          <p:nvPr/>
        </p:nvPicPr>
        <p:blipFill>
          <a:blip r:embed="rId4"/>
          <a:stretch>
            <a:fillRect/>
          </a:stretch>
        </p:blipFill>
        <p:spPr>
          <a:xfrm>
            <a:off x="1835696" y="3147020"/>
            <a:ext cx="4318000" cy="1577975"/>
          </a:xfrm>
          <a:prstGeom prst="rect">
            <a:avLst/>
          </a:prstGeom>
        </p:spPr>
      </p:pic>
      <p:sp>
        <p:nvSpPr>
          <p:cNvPr id="12" name="文本框 11">
            <a:extLst>
              <a:ext uri="{FF2B5EF4-FFF2-40B4-BE49-F238E27FC236}">
                <a16:creationId xmlns:a16="http://schemas.microsoft.com/office/drawing/2014/main" id="{0371B123-E813-43C4-B7EB-7ED517329553}"/>
              </a:ext>
            </a:extLst>
          </p:cNvPr>
          <p:cNvSpPr txBox="1"/>
          <p:nvPr/>
        </p:nvSpPr>
        <p:spPr>
          <a:xfrm>
            <a:off x="0" y="1857201"/>
            <a:ext cx="2304256" cy="646331"/>
          </a:xfrm>
          <a:prstGeom prst="rect">
            <a:avLst/>
          </a:prstGeom>
          <a:noFill/>
        </p:spPr>
        <p:txBody>
          <a:bodyPr wrap="square" rtlCol="0">
            <a:spAutoFit/>
          </a:bodyPr>
          <a:lstStyle/>
          <a:p>
            <a:r>
              <a:rPr lang="zh-CN" altLang="en-US" dirty="0"/>
              <a:t>在</a:t>
            </a:r>
            <a:r>
              <a:rPr lang="en-US" altLang="zh-CN" sz="1800" kern="100" dirty="0" err="1">
                <a:effectLst/>
                <a:latin typeface="宋体" panose="02010600030101010101" pitchFamily="2" charset="-122"/>
                <a:cs typeface="Times New Roman" panose="02020603050405020304" pitchFamily="18" charset="0"/>
              </a:rPr>
              <a:t>middlewares</a:t>
            </a:r>
            <a:r>
              <a:rPr lang="zh-CN" altLang="zh-CN" sz="1800" kern="100" dirty="0">
                <a:effectLst/>
                <a:ea typeface="宋体" panose="02010600030101010101" pitchFamily="2" charset="-122"/>
                <a:cs typeface="Times New Roman" panose="02020603050405020304" pitchFamily="18" charset="0"/>
              </a:rPr>
              <a:t>中间件</a:t>
            </a:r>
            <a:r>
              <a:rPr lang="zh-CN" altLang="en-US" sz="1800" kern="100" dirty="0">
                <a:effectLst/>
                <a:ea typeface="宋体" panose="02010600030101010101" pitchFamily="2" charset="-122"/>
                <a:cs typeface="Times New Roman" panose="02020603050405020304" pitchFamily="18" charset="0"/>
              </a:rPr>
              <a:t>中做如下修改：</a:t>
            </a:r>
            <a:endParaRPr lang="zh-CN" altLang="en-US" dirty="0"/>
          </a:p>
        </p:txBody>
      </p:sp>
    </p:spTree>
    <p:extLst>
      <p:ext uri="{BB962C8B-B14F-4D97-AF65-F5344CB8AC3E}">
        <p14:creationId xmlns:p14="http://schemas.microsoft.com/office/powerpoint/2010/main" val="14286978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14:bounceEnd="81000">
                                          <p:cBhvr additive="base">
                                            <p:cTn id="7" dur="1000" fill="hold"/>
                                            <p:tgtEl>
                                              <p:spTgt spid="4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1000" fill="hold"/>
                                            <p:tgtEl>
                                              <p:spTgt spid="41"/>
                                            </p:tgtEl>
                                            <p:attrNameLst>
                                              <p:attrName>ppt_x</p:attrName>
                                            </p:attrNameLst>
                                          </p:cBhvr>
                                          <p:tavLst>
                                            <p:tav tm="0">
                                              <p:val>
                                                <p:strVal val="#ppt_x"/>
                                              </p:val>
                                            </p:tav>
                                            <p:tav tm="100000">
                                              <p:val>
                                                <p:strVal val="#ppt_x"/>
                                              </p:val>
                                            </p:tav>
                                          </p:tavLst>
                                        </p:anim>
                                        <p:anim calcmode="lin" valueType="num">
                                          <p:cBhvr additive="base">
                                            <p:cTn id="8"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Text Box 4"/>
          <p:cNvSpPr txBox="1">
            <a:spLocks noChangeArrowheads="1"/>
          </p:cNvSpPr>
          <p:nvPr/>
        </p:nvSpPr>
        <p:spPr bwMode="auto">
          <a:xfrm>
            <a:off x="2632228" y="287338"/>
            <a:ext cx="387798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实现专门用于处理公示系统爬虫的中间件</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41" name="Text Box 5"/>
          <p:cNvSpPr txBox="1">
            <a:spLocks noChangeArrowheads="1"/>
          </p:cNvSpPr>
          <p:nvPr/>
        </p:nvSpPr>
        <p:spPr bwMode="auto">
          <a:xfrm>
            <a:off x="3848100" y="577850"/>
            <a:ext cx="144623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800" b="1" dirty="0">
                <a:solidFill>
                  <a:schemeClr val="bg1">
                    <a:lumMod val="50000"/>
                  </a:schemeClr>
                </a:solidFill>
                <a:latin typeface="微软雅黑" pitchFamily="34" charset="-122"/>
                <a:ea typeface="微软雅黑" pitchFamily="34" charset="-122"/>
              </a:rPr>
              <a:t>负责完成生成</a:t>
            </a:r>
            <a:r>
              <a:rPr lang="en-US" altLang="zh-CN" sz="800" b="1" dirty="0">
                <a:solidFill>
                  <a:schemeClr val="bg1">
                    <a:lumMod val="50000"/>
                  </a:schemeClr>
                </a:solidFill>
                <a:latin typeface="微软雅黑" pitchFamily="34" charset="-122"/>
                <a:ea typeface="微软雅黑" pitchFamily="34" charset="-122"/>
              </a:rPr>
              <a:t>cookie</a:t>
            </a:r>
            <a:r>
              <a:rPr lang="zh-CN" altLang="en-US" sz="800" b="1" dirty="0">
                <a:solidFill>
                  <a:schemeClr val="bg1">
                    <a:lumMod val="50000"/>
                  </a:schemeClr>
                </a:solidFill>
                <a:latin typeface="微软雅黑" pitchFamily="34" charset="-122"/>
                <a:ea typeface="微软雅黑" pitchFamily="34" charset="-122"/>
              </a:rPr>
              <a:t>的脚本</a:t>
            </a:r>
            <a:endParaRPr lang="en-US" altLang="zh-CN" sz="800" b="1" dirty="0">
              <a:solidFill>
                <a:schemeClr val="bg1">
                  <a:lumMod val="50000"/>
                </a:schemeClr>
              </a:solidFill>
              <a:latin typeface="微软雅黑" pitchFamily="34" charset="-122"/>
              <a:ea typeface="微软雅黑" pitchFamily="34" charset="-122"/>
            </a:endParaRPr>
          </a:p>
        </p:txBody>
      </p:sp>
      <p:sp>
        <p:nvSpPr>
          <p:cNvPr id="49" name="文本框 48">
            <a:extLst>
              <a:ext uri="{FF2B5EF4-FFF2-40B4-BE49-F238E27FC236}">
                <a16:creationId xmlns:a16="http://schemas.microsoft.com/office/drawing/2014/main" id="{523AEAFD-1BA4-407C-8D82-4E49CD4BE8E4}"/>
              </a:ext>
            </a:extLst>
          </p:cNvPr>
          <p:cNvSpPr txBox="1"/>
          <p:nvPr/>
        </p:nvSpPr>
        <p:spPr>
          <a:xfrm>
            <a:off x="1043608" y="1246234"/>
            <a:ext cx="6840760" cy="2372444"/>
          </a:xfrm>
          <a:prstGeom prst="rect">
            <a:avLst/>
          </a:prstGeom>
          <a:noFill/>
        </p:spPr>
        <p:txBody>
          <a:bodyPr wrap="square">
            <a:spAutoFit/>
          </a:bodyPr>
          <a:lstStyle/>
          <a:p>
            <a:pPr algn="just">
              <a:spcBef>
                <a:spcPts val="50"/>
              </a:spcBef>
            </a:pPr>
            <a:r>
              <a:rPr lang="zh-CN" altLang="en-US" kern="100" dirty="0">
                <a:latin typeface="Times New Roman" panose="02020603050405020304" pitchFamily="18" charset="0"/>
                <a:ea typeface="微软雅黑" panose="020B0503020204020204" pitchFamily="34" charset="-122"/>
              </a:rPr>
              <a:t>思路</a:t>
            </a:r>
            <a:r>
              <a:rPr lang="zh-CN" altLang="zh-CN" sz="1800" kern="100" dirty="0">
                <a:effectLst/>
                <a:latin typeface="Times New Roman" panose="02020603050405020304" pitchFamily="18" charset="0"/>
                <a:ea typeface="微软雅黑" panose="020B0503020204020204" pitchFamily="34" charset="-122"/>
              </a:rPr>
              <a:t>：</a:t>
            </a:r>
            <a:endParaRPr lang="zh-CN" altLang="zh-CN" sz="1400" kern="100" dirty="0">
              <a:effectLst/>
              <a:latin typeface="Times New Roman" panose="02020603050405020304" pitchFamily="18" charset="0"/>
              <a:ea typeface="宋体" panose="02010600030101010101" pitchFamily="2" charset="-122"/>
            </a:endParaRPr>
          </a:p>
          <a:p>
            <a:pPr algn="just">
              <a:spcBef>
                <a:spcPts val="50"/>
              </a:spcBef>
            </a:pPr>
            <a:r>
              <a:rPr lang="zh-CN" altLang="zh-CN" sz="1800" kern="100" dirty="0">
                <a:effectLst/>
                <a:latin typeface="Times New Roman" panose="02020603050405020304" pitchFamily="18" charset="0"/>
                <a:ea typeface="宋体" panose="02010600030101010101" pitchFamily="2" charset="-122"/>
              </a:rPr>
              <a:t>生成多套代理</a:t>
            </a:r>
            <a:r>
              <a:rPr lang="en-US" altLang="zh-CN" sz="1800" kern="100" dirty="0">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User-</a:t>
            </a:r>
            <a:r>
              <a:rPr lang="en-US" altLang="zh-CN" sz="1800" kern="100" dirty="0" err="1">
                <a:effectLst/>
                <a:latin typeface="Times New Roman" panose="02020603050405020304" pitchFamily="18" charset="0"/>
                <a:ea typeface="宋体" panose="02010600030101010101" pitchFamily="2" charset="-122"/>
              </a:rPr>
              <a:t>Agent,Cookie</a:t>
            </a:r>
            <a:r>
              <a:rPr lang="zh-CN" altLang="zh-CN" sz="1800" kern="100" dirty="0">
                <a:effectLst/>
                <a:latin typeface="Times New Roman" panose="02020603050405020304" pitchFamily="18" charset="0"/>
                <a:ea typeface="宋体" panose="02010600030101010101" pitchFamily="2" charset="-122"/>
              </a:rPr>
              <a:t>信息</a:t>
            </a:r>
            <a:r>
              <a:rPr lang="zh-CN" altLang="en-US" kern="100" dirty="0">
                <a:latin typeface="Times New Roman" panose="02020603050405020304" pitchFamily="18" charset="0"/>
                <a:ea typeface="宋体" panose="02010600030101010101" pitchFamily="2" charset="-122"/>
              </a:rPr>
              <a:t>，把他们</a:t>
            </a:r>
            <a:r>
              <a:rPr lang="zh-CN" altLang="zh-CN" sz="1800" kern="100" dirty="0">
                <a:effectLst/>
                <a:latin typeface="Times New Roman" panose="02020603050405020304" pitchFamily="18" charset="0"/>
                <a:ea typeface="宋体" panose="02010600030101010101" pitchFamily="2" charset="-122"/>
              </a:rPr>
              <a:t>放到数据库中</a:t>
            </a:r>
            <a:endParaRPr lang="zh-CN" altLang="zh-CN" sz="1400" kern="100" dirty="0">
              <a:effectLst/>
              <a:latin typeface="Times New Roman" panose="02020603050405020304" pitchFamily="18" charset="0"/>
              <a:ea typeface="宋体" panose="02010600030101010101" pitchFamily="2" charset="-122"/>
            </a:endParaRPr>
          </a:p>
          <a:p>
            <a:pPr marL="342900" lvl="0" indent="-342900" algn="just">
              <a:spcBef>
                <a:spcPts val="50"/>
              </a:spcBef>
              <a:spcAft>
                <a:spcPts val="0"/>
              </a:spcAft>
              <a:buFont typeface="宋体" panose="02010600030101010101" pitchFamily="2" charset="-12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创建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gen_gsxt_cookies.py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文件，在其中创建</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GenGsxtCookie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的类</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spcBef>
                <a:spcPts val="50"/>
              </a:spcBef>
              <a:spcAft>
                <a:spcPts val="0"/>
              </a:spcAft>
              <a:buFont typeface="宋体" panose="02010600030101010101" pitchFamily="2" charset="-12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实现一个方法，用于把一套代理</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IP</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User-</a:t>
            </a:r>
            <a:r>
              <a:rPr lang="en-US" altLang="zh-CN" sz="1800" kern="100" dirty="0" err="1">
                <a:effectLst/>
                <a:latin typeface="Times New Roman" panose="02020603050405020304" pitchFamily="18" charset="0"/>
                <a:ea typeface="宋体" panose="02010600030101010101" pitchFamily="2" charset="-122"/>
                <a:cs typeface="Times New Roman" panose="02020603050405020304" pitchFamily="18" charset="0"/>
              </a:rPr>
              <a:t>Agent,Cookie</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绑定在一起的信息放到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Redis</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list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spcBef>
                <a:spcPts val="50"/>
              </a:spcBef>
              <a:spcAft>
                <a:spcPts val="0"/>
              </a:spcAft>
              <a:buFont typeface="宋体" panose="02010600030101010101" pitchFamily="2" charset="-12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实现一个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run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方法，用于开启多个异步来执行这个方法</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342900" lvl="0" indent="-342900" algn="just">
              <a:spcBef>
                <a:spcPts val="50"/>
              </a:spcBef>
              <a:spcAft>
                <a:spcPts val="0"/>
              </a:spcAft>
              <a:buFont typeface="宋体" panose="02010600030101010101" pitchFamily="2" charset="-122"/>
              <a:buChar cha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为了和下载器中间件交互方便，还需要在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settings.py</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中配置一些常量</a:t>
            </a:r>
            <a:endPar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02740794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81000">
                                          <p:cBhvr additive="base">
                                            <p:cTn id="7" dur="1000" fill="hold"/>
                                            <p:tgtEl>
                                              <p:spTgt spid="40"/>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14:bounceEnd="81000">
                                          <p:cBhvr additive="base">
                                            <p:cTn id="11" dur="1000" fill="hold"/>
                                            <p:tgtEl>
                                              <p:spTgt spid="41"/>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1000" fill="hold"/>
                                            <p:tgtEl>
                                              <p:spTgt spid="40"/>
                                            </p:tgtEl>
                                            <p:attrNameLst>
                                              <p:attrName>ppt_x</p:attrName>
                                            </p:attrNameLst>
                                          </p:cBhvr>
                                          <p:tavLst>
                                            <p:tav tm="0">
                                              <p:val>
                                                <p:strVal val="#ppt_x"/>
                                              </p:val>
                                            </p:tav>
                                            <p:tav tm="100000">
                                              <p:val>
                                                <p:strVal val="#ppt_x"/>
                                              </p:val>
                                            </p:tav>
                                          </p:tavLst>
                                        </p:anim>
                                        <p:anim calcmode="lin" valueType="num">
                                          <p:cBhvr additive="base">
                                            <p:cTn id="8" dur="1000" fill="hold"/>
                                            <p:tgtEl>
                                              <p:spTgt spid="40"/>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anim calcmode="lin" valueType="num">
                                          <p:cBhvr additive="base">
                                            <p:cTn id="11" dur="1000" fill="hold"/>
                                            <p:tgtEl>
                                              <p:spTgt spid="41"/>
                                            </p:tgtEl>
                                            <p:attrNameLst>
                                              <p:attrName>ppt_x</p:attrName>
                                            </p:attrNameLst>
                                          </p:cBhvr>
                                          <p:tavLst>
                                            <p:tav tm="0">
                                              <p:val>
                                                <p:strVal val="#ppt_x"/>
                                              </p:val>
                                            </p:tav>
                                            <p:tav tm="100000">
                                              <p:val>
                                                <p:strVal val="#ppt_x"/>
                                              </p:val>
                                            </p:tav>
                                          </p:tavLst>
                                        </p:anim>
                                        <p:anim calcmode="lin" valueType="num">
                                          <p:cBhvr additive="base">
                                            <p:cTn id="12" dur="1000" fill="hold"/>
                                            <p:tgtEl>
                                              <p:spTgt spid="4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ext Box 4"/>
          <p:cNvSpPr txBox="1">
            <a:spLocks noChangeArrowheads="1"/>
          </p:cNvSpPr>
          <p:nvPr/>
        </p:nvSpPr>
        <p:spPr bwMode="auto">
          <a:xfrm>
            <a:off x="2632213" y="287338"/>
            <a:ext cx="38779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600" b="1" dirty="0">
                <a:solidFill>
                  <a:schemeClr val="tx1">
                    <a:lumMod val="65000"/>
                    <a:lumOff val="35000"/>
                  </a:schemeClr>
                </a:solidFill>
                <a:latin typeface="微软雅黑" pitchFamily="34" charset="-122"/>
                <a:ea typeface="微软雅黑" pitchFamily="34" charset="-122"/>
              </a:rPr>
              <a:t>实现专门用于处理公示系统爬虫的中间件</a:t>
            </a:r>
            <a:endParaRPr lang="en-US" altLang="zh-CN" sz="1600" b="1" dirty="0">
              <a:solidFill>
                <a:schemeClr val="tx1">
                  <a:lumMod val="65000"/>
                  <a:lumOff val="35000"/>
                </a:schemeClr>
              </a:solidFill>
              <a:latin typeface="微软雅黑" pitchFamily="34" charset="-122"/>
              <a:ea typeface="微软雅黑" pitchFamily="34" charset="-122"/>
            </a:endParaRPr>
          </a:p>
          <a:p>
            <a:pPr algn="ctr" fontAlgn="base">
              <a:spcBef>
                <a:spcPct val="0"/>
              </a:spcBef>
              <a:spcAft>
                <a:spcPct val="0"/>
              </a:spcAft>
              <a:buFont typeface="Arial" charset="0"/>
              <a:buNone/>
            </a:pP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57" name="Text Box 5"/>
          <p:cNvSpPr txBox="1">
            <a:spLocks noChangeArrowheads="1"/>
          </p:cNvSpPr>
          <p:nvPr/>
        </p:nvSpPr>
        <p:spPr bwMode="auto">
          <a:xfrm>
            <a:off x="3848091" y="577850"/>
            <a:ext cx="144623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800" b="1" dirty="0">
                <a:solidFill>
                  <a:schemeClr val="bg1">
                    <a:lumMod val="50000"/>
                  </a:schemeClr>
                </a:solidFill>
                <a:latin typeface="微软雅黑" pitchFamily="34" charset="-122"/>
                <a:ea typeface="微软雅黑" pitchFamily="34" charset="-122"/>
              </a:rPr>
              <a:t>负责完成生成</a:t>
            </a:r>
            <a:r>
              <a:rPr lang="en-US" altLang="zh-CN" sz="800" b="1" dirty="0">
                <a:solidFill>
                  <a:schemeClr val="bg1">
                    <a:lumMod val="50000"/>
                  </a:schemeClr>
                </a:solidFill>
                <a:latin typeface="微软雅黑" pitchFamily="34" charset="-122"/>
                <a:ea typeface="微软雅黑" pitchFamily="34" charset="-122"/>
              </a:rPr>
              <a:t>cookie</a:t>
            </a:r>
            <a:r>
              <a:rPr lang="zh-CN" altLang="en-US" sz="800" b="1" dirty="0">
                <a:solidFill>
                  <a:schemeClr val="bg1">
                    <a:lumMod val="50000"/>
                  </a:schemeClr>
                </a:solidFill>
                <a:latin typeface="微软雅黑" pitchFamily="34" charset="-122"/>
                <a:ea typeface="微软雅黑" pitchFamily="34" charset="-122"/>
              </a:rPr>
              <a:t>的脚本</a:t>
            </a:r>
            <a:endParaRPr lang="en-US" altLang="zh-CN" sz="800" b="1" dirty="0">
              <a:solidFill>
                <a:schemeClr val="bg1">
                  <a:lumMod val="50000"/>
                </a:schemeClr>
              </a:solidFill>
              <a:latin typeface="微软雅黑" pitchFamily="34" charset="-122"/>
              <a:ea typeface="微软雅黑" pitchFamily="34" charset="-122"/>
            </a:endParaRPr>
          </a:p>
          <a:p>
            <a:pPr algn="ctr" fontAlgn="base">
              <a:spcBef>
                <a:spcPct val="0"/>
              </a:spcBef>
              <a:spcAft>
                <a:spcPct val="0"/>
              </a:spcAft>
              <a:buFont typeface="Arial" charset="0"/>
              <a:buNone/>
            </a:pPr>
            <a:endParaRPr lang="en-US" altLang="zh-CN" sz="800" dirty="0">
              <a:solidFill>
                <a:schemeClr val="bg1">
                  <a:lumMod val="50000"/>
                </a:schemeClr>
              </a:solidFill>
              <a:latin typeface="微软雅黑" pitchFamily="34" charset="-122"/>
              <a:ea typeface="微软雅黑" pitchFamily="34" charset="-122"/>
            </a:endParaRPr>
          </a:p>
        </p:txBody>
      </p:sp>
      <p:pic>
        <p:nvPicPr>
          <p:cNvPr id="59" name="图片 58">
            <a:extLst>
              <a:ext uri="{FF2B5EF4-FFF2-40B4-BE49-F238E27FC236}">
                <a16:creationId xmlns:a16="http://schemas.microsoft.com/office/drawing/2014/main" id="{C86D273E-E045-4DEF-8A92-DA8651C50331}"/>
              </a:ext>
            </a:extLst>
          </p:cNvPr>
          <p:cNvPicPr/>
          <p:nvPr/>
        </p:nvPicPr>
        <p:blipFill>
          <a:blip r:embed="rId3"/>
          <a:stretch>
            <a:fillRect/>
          </a:stretch>
        </p:blipFill>
        <p:spPr>
          <a:xfrm>
            <a:off x="0" y="866825"/>
            <a:ext cx="4507036" cy="1214631"/>
          </a:xfrm>
          <a:prstGeom prst="rect">
            <a:avLst/>
          </a:prstGeom>
        </p:spPr>
      </p:pic>
      <p:pic>
        <p:nvPicPr>
          <p:cNvPr id="61" name="图片 60">
            <a:extLst>
              <a:ext uri="{FF2B5EF4-FFF2-40B4-BE49-F238E27FC236}">
                <a16:creationId xmlns:a16="http://schemas.microsoft.com/office/drawing/2014/main" id="{9B15D007-9CD1-419D-A594-8A4248051CBA}"/>
              </a:ext>
            </a:extLst>
          </p:cNvPr>
          <p:cNvPicPr/>
          <p:nvPr/>
        </p:nvPicPr>
        <p:blipFill>
          <a:blip r:embed="rId4"/>
          <a:stretch>
            <a:fillRect/>
          </a:stretch>
        </p:blipFill>
        <p:spPr>
          <a:xfrm>
            <a:off x="0" y="3363044"/>
            <a:ext cx="4067944" cy="792088"/>
          </a:xfrm>
          <a:prstGeom prst="rect">
            <a:avLst/>
          </a:prstGeom>
        </p:spPr>
      </p:pic>
      <p:pic>
        <p:nvPicPr>
          <p:cNvPr id="63" name="图片 62">
            <a:extLst>
              <a:ext uri="{FF2B5EF4-FFF2-40B4-BE49-F238E27FC236}">
                <a16:creationId xmlns:a16="http://schemas.microsoft.com/office/drawing/2014/main" id="{0590FB82-9DF8-4F9C-BFC2-E5F5D2BEA294}"/>
              </a:ext>
            </a:extLst>
          </p:cNvPr>
          <p:cNvPicPr/>
          <p:nvPr/>
        </p:nvPicPr>
        <p:blipFill>
          <a:blip r:embed="rId5"/>
          <a:stretch>
            <a:fillRect/>
          </a:stretch>
        </p:blipFill>
        <p:spPr>
          <a:xfrm>
            <a:off x="4732893" y="1184397"/>
            <a:ext cx="4410214" cy="584775"/>
          </a:xfrm>
          <a:prstGeom prst="rect">
            <a:avLst/>
          </a:prstGeom>
        </p:spPr>
      </p:pic>
      <p:pic>
        <p:nvPicPr>
          <p:cNvPr id="12" name="图片 11">
            <a:extLst>
              <a:ext uri="{FF2B5EF4-FFF2-40B4-BE49-F238E27FC236}">
                <a16:creationId xmlns:a16="http://schemas.microsoft.com/office/drawing/2014/main" id="{8D6C0CEC-1EA4-4FD8-A461-07A1CF7F8FA7}"/>
              </a:ext>
            </a:extLst>
          </p:cNvPr>
          <p:cNvPicPr>
            <a:picLocks noChangeAspect="1"/>
          </p:cNvPicPr>
          <p:nvPr/>
        </p:nvPicPr>
        <p:blipFill>
          <a:blip r:embed="rId6"/>
          <a:stretch>
            <a:fillRect/>
          </a:stretch>
        </p:blipFill>
        <p:spPr>
          <a:xfrm>
            <a:off x="0" y="2311107"/>
            <a:ext cx="4269093" cy="699672"/>
          </a:xfrm>
          <a:prstGeom prst="rect">
            <a:avLst/>
          </a:prstGeom>
        </p:spPr>
      </p:pic>
      <p:pic>
        <p:nvPicPr>
          <p:cNvPr id="3" name="图片 2">
            <a:extLst>
              <a:ext uri="{FF2B5EF4-FFF2-40B4-BE49-F238E27FC236}">
                <a16:creationId xmlns:a16="http://schemas.microsoft.com/office/drawing/2014/main" id="{84E682A3-E46C-4082-964B-B5ACA9928C57}"/>
              </a:ext>
            </a:extLst>
          </p:cNvPr>
          <p:cNvPicPr>
            <a:picLocks noChangeAspect="1"/>
          </p:cNvPicPr>
          <p:nvPr/>
        </p:nvPicPr>
        <p:blipFill>
          <a:blip r:embed="rId7"/>
          <a:stretch>
            <a:fillRect/>
          </a:stretch>
        </p:blipFill>
        <p:spPr>
          <a:xfrm>
            <a:off x="4656349" y="2185577"/>
            <a:ext cx="4101788" cy="2498949"/>
          </a:xfrm>
          <a:prstGeom prst="rect">
            <a:avLst/>
          </a:prstGeom>
        </p:spPr>
      </p:pic>
    </p:spTree>
    <p:extLst>
      <p:ext uri="{BB962C8B-B14F-4D97-AF65-F5344CB8AC3E}">
        <p14:creationId xmlns:p14="http://schemas.microsoft.com/office/powerpoint/2010/main" val="7586699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14:bounceEnd="81000">
                                          <p:cBhvr additive="base">
                                            <p:cTn id="7" dur="1000" fill="hold"/>
                                            <p:tgtEl>
                                              <p:spTgt spid="56"/>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5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14:bounceEnd="81000">
                                          <p:cBhvr additive="base">
                                            <p:cTn id="11" dur="1000" fill="hold"/>
                                            <p:tgtEl>
                                              <p:spTgt spid="57"/>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1000" fill="hold"/>
                                            <p:tgtEl>
                                              <p:spTgt spid="56"/>
                                            </p:tgtEl>
                                            <p:attrNameLst>
                                              <p:attrName>ppt_x</p:attrName>
                                            </p:attrNameLst>
                                          </p:cBhvr>
                                          <p:tavLst>
                                            <p:tav tm="0">
                                              <p:val>
                                                <p:strVal val="#ppt_x"/>
                                              </p:val>
                                            </p:tav>
                                            <p:tav tm="100000">
                                              <p:val>
                                                <p:strVal val="#ppt_x"/>
                                              </p:val>
                                            </p:tav>
                                          </p:tavLst>
                                        </p:anim>
                                        <p:anim calcmode="lin" valueType="num">
                                          <p:cBhvr additive="base">
                                            <p:cTn id="8" dur="1000" fill="hold"/>
                                            <p:tgtEl>
                                              <p:spTgt spid="5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7"/>
                                            </p:tgtEl>
                                            <p:attrNameLst>
                                              <p:attrName>style.visibility</p:attrName>
                                            </p:attrNameLst>
                                          </p:cBhvr>
                                          <p:to>
                                            <p:strVal val="visible"/>
                                          </p:to>
                                        </p:set>
                                        <p:anim calcmode="lin" valueType="num">
                                          <p:cBhvr additive="base">
                                            <p:cTn id="11" dur="1000" fill="hold"/>
                                            <p:tgtEl>
                                              <p:spTgt spid="57"/>
                                            </p:tgtEl>
                                            <p:attrNameLst>
                                              <p:attrName>ppt_x</p:attrName>
                                            </p:attrNameLst>
                                          </p:cBhvr>
                                          <p:tavLst>
                                            <p:tav tm="0">
                                              <p:val>
                                                <p:strVal val="#ppt_x"/>
                                              </p:val>
                                            </p:tav>
                                            <p:tav tm="100000">
                                              <p:val>
                                                <p:strVal val="#ppt_x"/>
                                              </p:val>
                                            </p:tav>
                                          </p:tavLst>
                                        </p:anim>
                                        <p:anim calcmode="lin" valueType="num">
                                          <p:cBhvr additive="base">
                                            <p:cTn id="12" dur="1000" fill="hold"/>
                                            <p:tgtEl>
                                              <p:spTgt spid="5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 Box 4"/>
          <p:cNvSpPr txBox="1">
            <a:spLocks noChangeArrowheads="1"/>
          </p:cNvSpPr>
          <p:nvPr/>
        </p:nvSpPr>
        <p:spPr bwMode="auto">
          <a:xfrm>
            <a:off x="2632213" y="287338"/>
            <a:ext cx="387798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600" b="1" dirty="0">
                <a:solidFill>
                  <a:schemeClr val="tx1">
                    <a:lumMod val="65000"/>
                    <a:lumOff val="35000"/>
                  </a:schemeClr>
                </a:solidFill>
                <a:latin typeface="微软雅黑" pitchFamily="34" charset="-122"/>
                <a:ea typeface="微软雅黑" pitchFamily="34" charset="-122"/>
              </a:rPr>
              <a:t>实现专门用于处理公示系统爬虫的中间件</a:t>
            </a:r>
            <a:endParaRPr lang="en-US" altLang="zh-CN" sz="1600" b="1" dirty="0">
              <a:solidFill>
                <a:schemeClr val="tx1">
                  <a:lumMod val="65000"/>
                  <a:lumOff val="35000"/>
                </a:schemeClr>
              </a:solidFill>
              <a:latin typeface="微软雅黑" pitchFamily="34" charset="-122"/>
              <a:ea typeface="微软雅黑" pitchFamily="34" charset="-122"/>
            </a:endParaRPr>
          </a:p>
          <a:p>
            <a:pPr algn="ctr" fontAlgn="base">
              <a:spcBef>
                <a:spcPct val="0"/>
              </a:spcBef>
              <a:spcAft>
                <a:spcPct val="0"/>
              </a:spcAft>
              <a:buFont typeface="Arial" charset="0"/>
              <a:buNone/>
            </a:pP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41" name="文本框 40">
            <a:extLst>
              <a:ext uri="{FF2B5EF4-FFF2-40B4-BE49-F238E27FC236}">
                <a16:creationId xmlns:a16="http://schemas.microsoft.com/office/drawing/2014/main" id="{60E398B8-4839-479E-BC1D-E27FD930595C}"/>
              </a:ext>
            </a:extLst>
          </p:cNvPr>
          <p:cNvSpPr txBox="1"/>
          <p:nvPr/>
        </p:nvSpPr>
        <p:spPr>
          <a:xfrm>
            <a:off x="1331640" y="842764"/>
            <a:ext cx="6174432" cy="646331"/>
          </a:xfrm>
          <a:prstGeom prst="rect">
            <a:avLst/>
          </a:prstGeom>
          <a:noFill/>
        </p:spPr>
        <p:txBody>
          <a:bodyPr wrap="square">
            <a:spAutoFit/>
          </a:bodyPr>
          <a:lstStyle/>
          <a:p>
            <a:pPr algn="just">
              <a:spcBef>
                <a:spcPts val="50"/>
              </a:spcBef>
            </a:pPr>
            <a:r>
              <a:rPr lang="zh-CN" altLang="zh-CN" sz="1800" kern="100" dirty="0">
                <a:effectLst/>
                <a:latin typeface="Times New Roman" panose="02020603050405020304" pitchFamily="18" charset="0"/>
                <a:ea typeface="宋体" panose="02010600030101010101" pitchFamily="2" charset="-122"/>
              </a:rPr>
              <a:t>然后接下来</a:t>
            </a:r>
            <a:r>
              <a:rPr lang="en-US" altLang="zh-CN" sz="1800" kern="100" dirty="0">
                <a:effectLst/>
                <a:latin typeface="Times New Roman" panose="02020603050405020304" pitchFamily="18" charset="0"/>
                <a:ea typeface="宋体" panose="02010600030101010101" pitchFamily="2" charset="-122"/>
              </a:rPr>
              <a:t>session</a:t>
            </a:r>
            <a:r>
              <a:rPr lang="zh-CN" altLang="zh-CN" sz="1800" kern="100" dirty="0">
                <a:effectLst/>
                <a:latin typeface="Times New Roman" panose="02020603050405020304" pitchFamily="18" charset="0"/>
                <a:ea typeface="宋体" panose="02010600030101010101" pitchFamily="2" charset="-122"/>
              </a:rPr>
              <a:t>发送请求到获取</a:t>
            </a:r>
            <a:r>
              <a:rPr lang="en-US" altLang="zh-CN" sz="1800" kern="100" dirty="0">
                <a:effectLst/>
                <a:latin typeface="Times New Roman" panose="02020603050405020304" pitchFamily="18" charset="0"/>
                <a:ea typeface="宋体" panose="02010600030101010101" pitchFamily="2" charset="-122"/>
              </a:rPr>
              <a:t>cookie</a:t>
            </a:r>
            <a:r>
              <a:rPr lang="zh-CN" altLang="zh-CN" sz="1800" kern="100" dirty="0">
                <a:effectLst/>
                <a:latin typeface="Times New Roman" panose="02020603050405020304" pitchFamily="18" charset="0"/>
                <a:ea typeface="宋体" panose="02010600030101010101" pitchFamily="2" charset="-122"/>
              </a:rPr>
              <a:t>信息为止都是组员曾经实现过的，直接套用即可。</a:t>
            </a:r>
            <a:endParaRPr lang="zh-CN" altLang="zh-CN" sz="1400" kern="100" dirty="0">
              <a:effectLst/>
              <a:latin typeface="Times New Roman" panose="02020603050405020304" pitchFamily="18" charset="0"/>
              <a:ea typeface="宋体" panose="02010600030101010101" pitchFamily="2" charset="-122"/>
            </a:endParaRPr>
          </a:p>
        </p:txBody>
      </p:sp>
      <p:sp>
        <p:nvSpPr>
          <p:cNvPr id="42" name="文本框 41">
            <a:extLst>
              <a:ext uri="{FF2B5EF4-FFF2-40B4-BE49-F238E27FC236}">
                <a16:creationId xmlns:a16="http://schemas.microsoft.com/office/drawing/2014/main" id="{9C73BCA1-886B-4B52-B114-887E6D3570B6}"/>
              </a:ext>
            </a:extLst>
          </p:cNvPr>
          <p:cNvSpPr txBox="1"/>
          <p:nvPr/>
        </p:nvSpPr>
        <p:spPr>
          <a:xfrm>
            <a:off x="1331640" y="1489095"/>
            <a:ext cx="5688632" cy="1490152"/>
          </a:xfrm>
          <a:prstGeom prst="rect">
            <a:avLst/>
          </a:prstGeom>
          <a:noFill/>
        </p:spPr>
        <p:txBody>
          <a:bodyPr wrap="square">
            <a:spAutoFit/>
          </a:bodyPr>
          <a:lstStyle/>
          <a:p>
            <a:pPr algn="just">
              <a:spcBef>
                <a:spcPts val="50"/>
              </a:spcBef>
            </a:pPr>
            <a:r>
              <a:rPr lang="zh-CN" altLang="zh-CN" sz="1800" kern="100" dirty="0">
                <a:effectLst/>
                <a:latin typeface="Times New Roman" panose="02020603050405020304" pitchFamily="18" charset="0"/>
                <a:ea typeface="宋体" panose="02010600030101010101" pitchFamily="2" charset="-122"/>
              </a:rPr>
              <a:t>至此，我们已经拿到了</a:t>
            </a:r>
            <a:r>
              <a:rPr lang="en-US" altLang="zh-CN" sz="1800" kern="100" dirty="0">
                <a:effectLst/>
                <a:latin typeface="Times New Roman" panose="02020603050405020304" pitchFamily="18" charset="0"/>
                <a:ea typeface="宋体" panose="02010600030101010101" pitchFamily="2" charset="-122"/>
              </a:rPr>
              <a:t>User-Agent</a:t>
            </a:r>
            <a:r>
              <a:rPr lang="zh-CN" altLang="zh-CN" sz="1800" kern="100" dirty="0">
                <a:effectLst/>
                <a:latin typeface="Times New Roman" panose="02020603050405020304" pitchFamily="18" charset="0"/>
                <a:ea typeface="宋体" panose="02010600030101010101" pitchFamily="2" charset="-122"/>
              </a:rPr>
              <a:t>、代理</a:t>
            </a:r>
            <a:r>
              <a:rPr lang="en-US" altLang="zh-CN" sz="1800" kern="100" dirty="0" err="1">
                <a:effectLst/>
                <a:latin typeface="Times New Roman" panose="02020603050405020304" pitchFamily="18" charset="0"/>
                <a:ea typeface="宋体" panose="02010600030101010101" pitchFamily="2" charset="-122"/>
              </a:rPr>
              <a:t>ip</a:t>
            </a:r>
            <a:r>
              <a:rPr lang="zh-CN" altLang="zh-CN" sz="1800" kern="100" dirty="0">
                <a:effectLst/>
                <a:latin typeface="Times New Roman" panose="02020603050405020304" pitchFamily="18" charset="0"/>
                <a:ea typeface="宋体" panose="02010600030101010101" pitchFamily="2" charset="-122"/>
              </a:rPr>
              <a:t>以及它们对应的</a:t>
            </a:r>
            <a:r>
              <a:rPr lang="en-US" altLang="zh-CN" sz="1800" kern="100" dirty="0">
                <a:effectLst/>
                <a:latin typeface="Times New Roman" panose="02020603050405020304" pitchFamily="18" charset="0"/>
                <a:ea typeface="宋体" panose="02010600030101010101" pitchFamily="2" charset="-122"/>
              </a:rPr>
              <a:t>cookie</a:t>
            </a:r>
            <a:r>
              <a:rPr lang="zh-CN" altLang="zh-CN" sz="1800" kern="100" dirty="0">
                <a:effectLst/>
                <a:latin typeface="Times New Roman" panose="02020603050405020304" pitchFamily="18" charset="0"/>
                <a:ea typeface="宋体" panose="02010600030101010101" pitchFamily="2" charset="-122"/>
              </a:rPr>
              <a:t>信息，把他们统一放到字典中，序列化以后，存储到</a:t>
            </a:r>
            <a:r>
              <a:rPr lang="en-US" altLang="zh-CN" sz="1800" kern="100" dirty="0">
                <a:effectLst/>
                <a:latin typeface="Times New Roman" panose="02020603050405020304" pitchFamily="18" charset="0"/>
                <a:ea typeface="宋体" panose="02010600030101010101" pitchFamily="2" charset="-122"/>
              </a:rPr>
              <a:t>Redis</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a:effectLst/>
                <a:latin typeface="Times New Roman" panose="02020603050405020304" pitchFamily="18" charset="0"/>
                <a:ea typeface="宋体" panose="02010600030101010101" pitchFamily="2" charset="-122"/>
              </a:rPr>
              <a:t>list</a:t>
            </a:r>
            <a:r>
              <a:rPr lang="zh-CN" altLang="zh-CN" sz="1800" kern="100" dirty="0">
                <a:effectLst/>
                <a:latin typeface="Times New Roman" panose="02020603050405020304" pitchFamily="18" charset="0"/>
                <a:ea typeface="宋体" panose="02010600030101010101" pitchFamily="2" charset="-122"/>
              </a:rPr>
              <a:t>当中去。保存需要键值对信息，这些信息以后还有用处，也是我们辛苦得来的，将它保存到</a:t>
            </a:r>
            <a:r>
              <a:rPr lang="en-US" altLang="zh-CN" sz="1800" kern="100" dirty="0">
                <a:effectLst/>
                <a:latin typeface="Times New Roman" panose="02020603050405020304" pitchFamily="18" charset="0"/>
                <a:ea typeface="宋体" panose="02010600030101010101" pitchFamily="2" charset="-122"/>
              </a:rPr>
              <a:t>setting</a:t>
            </a:r>
            <a:r>
              <a:rPr lang="zh-CN" altLang="zh-CN" sz="1800" kern="100" dirty="0">
                <a:effectLst/>
                <a:latin typeface="Times New Roman" panose="02020603050405020304" pitchFamily="18" charset="0"/>
                <a:ea typeface="宋体" panose="02010600030101010101" pitchFamily="2" charset="-122"/>
              </a:rPr>
              <a:t>当中去</a:t>
            </a:r>
            <a:endParaRPr lang="zh-CN" altLang="zh-CN" sz="1400" kern="100" dirty="0">
              <a:effectLst/>
              <a:latin typeface="Times New Roman" panose="02020603050405020304" pitchFamily="18" charset="0"/>
              <a:ea typeface="宋体" panose="02010600030101010101" pitchFamily="2" charset="-122"/>
            </a:endParaRPr>
          </a:p>
        </p:txBody>
      </p:sp>
      <p:pic>
        <p:nvPicPr>
          <p:cNvPr id="43" name="图片 42">
            <a:extLst>
              <a:ext uri="{FF2B5EF4-FFF2-40B4-BE49-F238E27FC236}">
                <a16:creationId xmlns:a16="http://schemas.microsoft.com/office/drawing/2014/main" id="{559E4582-784C-4BE9-97F9-107E4444FAFA}"/>
              </a:ext>
            </a:extLst>
          </p:cNvPr>
          <p:cNvPicPr/>
          <p:nvPr/>
        </p:nvPicPr>
        <p:blipFill>
          <a:blip r:embed="rId3"/>
          <a:stretch>
            <a:fillRect/>
          </a:stretch>
        </p:blipFill>
        <p:spPr>
          <a:xfrm>
            <a:off x="323528" y="3118343"/>
            <a:ext cx="3691483" cy="1782064"/>
          </a:xfrm>
          <a:prstGeom prst="rect">
            <a:avLst/>
          </a:prstGeom>
        </p:spPr>
      </p:pic>
      <p:pic>
        <p:nvPicPr>
          <p:cNvPr id="44" name="图片 43">
            <a:extLst>
              <a:ext uri="{FF2B5EF4-FFF2-40B4-BE49-F238E27FC236}">
                <a16:creationId xmlns:a16="http://schemas.microsoft.com/office/drawing/2014/main" id="{6E4571EF-8F30-40FC-A072-F0CB973A9C43}"/>
              </a:ext>
            </a:extLst>
          </p:cNvPr>
          <p:cNvPicPr/>
          <p:nvPr/>
        </p:nvPicPr>
        <p:blipFill>
          <a:blip r:embed="rId4"/>
          <a:stretch>
            <a:fillRect/>
          </a:stretch>
        </p:blipFill>
        <p:spPr>
          <a:xfrm>
            <a:off x="4283968" y="3625578"/>
            <a:ext cx="4238625" cy="876300"/>
          </a:xfrm>
          <a:prstGeom prst="rect">
            <a:avLst/>
          </a:prstGeom>
        </p:spPr>
      </p:pic>
    </p:spTree>
    <p:extLst>
      <p:ext uri="{BB962C8B-B14F-4D97-AF65-F5344CB8AC3E}">
        <p14:creationId xmlns:p14="http://schemas.microsoft.com/office/powerpoint/2010/main" val="25896994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14:bounceEnd="81000">
                                          <p:cBhvr additive="base">
                                            <p:cTn id="7" dur="1000" fill="hold"/>
                                            <p:tgtEl>
                                              <p:spTgt spid="35"/>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ppt_x"/>
                                              </p:val>
                                            </p:tav>
                                            <p:tav tm="100000">
                                              <p:val>
                                                <p:strVal val="#ppt_x"/>
                                              </p:val>
                                            </p:tav>
                                          </p:tavLst>
                                        </p:anim>
                                        <p:anim calcmode="lin" valueType="num">
                                          <p:cBhvr additive="base">
                                            <p:cTn id="8" dur="1000" fill="hold"/>
                                            <p:tgtEl>
                                              <p:spTgt spid="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62EBF0EC-F28F-41C5-899A-E546E00B2B80}"/>
              </a:ext>
            </a:extLst>
          </p:cNvPr>
          <p:cNvPicPr/>
          <p:nvPr/>
        </p:nvPicPr>
        <p:blipFill>
          <a:blip r:embed="rId3"/>
          <a:stretch>
            <a:fillRect/>
          </a:stretch>
        </p:blipFill>
        <p:spPr>
          <a:xfrm>
            <a:off x="1967141" y="170161"/>
            <a:ext cx="5274310" cy="1610360"/>
          </a:xfrm>
          <a:prstGeom prst="rect">
            <a:avLst/>
          </a:prstGeom>
        </p:spPr>
      </p:pic>
      <p:sp>
        <p:nvSpPr>
          <p:cNvPr id="42" name="文本框 41">
            <a:extLst>
              <a:ext uri="{FF2B5EF4-FFF2-40B4-BE49-F238E27FC236}">
                <a16:creationId xmlns:a16="http://schemas.microsoft.com/office/drawing/2014/main" id="{EB684ECE-2FC8-4810-8249-495119D9B1F7}"/>
              </a:ext>
            </a:extLst>
          </p:cNvPr>
          <p:cNvSpPr txBox="1"/>
          <p:nvPr/>
        </p:nvSpPr>
        <p:spPr>
          <a:xfrm>
            <a:off x="32296" y="1850876"/>
            <a:ext cx="4572000" cy="276999"/>
          </a:xfrm>
          <a:prstGeom prst="rect">
            <a:avLst/>
          </a:prstGeom>
          <a:noFill/>
        </p:spPr>
        <p:txBody>
          <a:bodyPr wrap="square">
            <a:spAutoFit/>
          </a:bodyPr>
          <a:lstStyle/>
          <a:p>
            <a:r>
              <a:rPr lang="zh-CN" altLang="zh-CN" sz="1200" kern="100" dirty="0">
                <a:effectLst/>
                <a:ea typeface="宋体" panose="02010600030101010101" pitchFamily="2" charset="-122"/>
                <a:cs typeface="Times New Roman" panose="02020603050405020304" pitchFamily="18" charset="0"/>
              </a:rPr>
              <a:t>运行，打印字典测试我们的程序：</a:t>
            </a:r>
            <a:endParaRPr lang="zh-CN" altLang="en-US" sz="1200" dirty="0"/>
          </a:p>
        </p:txBody>
      </p:sp>
      <p:pic>
        <p:nvPicPr>
          <p:cNvPr id="43" name="图片 42">
            <a:extLst>
              <a:ext uri="{FF2B5EF4-FFF2-40B4-BE49-F238E27FC236}">
                <a16:creationId xmlns:a16="http://schemas.microsoft.com/office/drawing/2014/main" id="{0404DF3D-A0E1-4291-A9D2-BB6701305461}"/>
              </a:ext>
            </a:extLst>
          </p:cNvPr>
          <p:cNvPicPr/>
          <p:nvPr/>
        </p:nvPicPr>
        <p:blipFill>
          <a:blip r:embed="rId4"/>
          <a:stretch>
            <a:fillRect/>
          </a:stretch>
        </p:blipFill>
        <p:spPr>
          <a:xfrm>
            <a:off x="1934845" y="2198230"/>
            <a:ext cx="5274310" cy="462915"/>
          </a:xfrm>
          <a:prstGeom prst="rect">
            <a:avLst/>
          </a:prstGeom>
        </p:spPr>
      </p:pic>
      <p:sp>
        <p:nvSpPr>
          <p:cNvPr id="44" name="文本框 43">
            <a:extLst>
              <a:ext uri="{FF2B5EF4-FFF2-40B4-BE49-F238E27FC236}">
                <a16:creationId xmlns:a16="http://schemas.microsoft.com/office/drawing/2014/main" id="{DAA4E894-42F5-448E-93F9-75C74A7ECBA2}"/>
              </a:ext>
            </a:extLst>
          </p:cNvPr>
          <p:cNvSpPr txBox="1"/>
          <p:nvPr/>
        </p:nvSpPr>
        <p:spPr>
          <a:xfrm>
            <a:off x="755576" y="2824519"/>
            <a:ext cx="7848872" cy="646331"/>
          </a:xfrm>
          <a:prstGeom prst="rect">
            <a:avLst/>
          </a:prstGeom>
          <a:noFill/>
        </p:spPr>
        <p:txBody>
          <a:bodyPr wrap="square">
            <a:spAutoFit/>
          </a:bodyPr>
          <a:lstStyle/>
          <a:p>
            <a:pPr algn="just">
              <a:spcBef>
                <a:spcPts val="50"/>
              </a:spcBef>
            </a:pPr>
            <a:r>
              <a:rPr lang="zh-CN" altLang="en-US" kern="100" dirty="0">
                <a:latin typeface="Times New Roman" panose="02020603050405020304" pitchFamily="18" charset="0"/>
                <a:ea typeface="宋体" panose="02010600030101010101" pitchFamily="2" charset="-122"/>
              </a:rPr>
              <a:t>为了快速获取</a:t>
            </a:r>
            <a:r>
              <a:rPr lang="en-US" altLang="zh-CN" kern="100" dirty="0">
                <a:latin typeface="Times New Roman" panose="02020603050405020304" pitchFamily="18" charset="0"/>
                <a:ea typeface="宋体" panose="02010600030101010101" pitchFamily="2" charset="-122"/>
              </a:rPr>
              <a:t>100</a:t>
            </a:r>
            <a:r>
              <a:rPr lang="zh-CN" altLang="en-US" kern="100" dirty="0">
                <a:latin typeface="Times New Roman" panose="02020603050405020304" pitchFamily="18" charset="0"/>
                <a:ea typeface="宋体" panose="02010600030101010101" pitchFamily="2" charset="-122"/>
              </a:rPr>
              <a:t>套</a:t>
            </a:r>
            <a:r>
              <a:rPr lang="en-US" altLang="zh-CN" kern="100" dirty="0">
                <a:latin typeface="Times New Roman" panose="02020603050405020304" pitchFamily="18" charset="0"/>
                <a:ea typeface="宋体" panose="02010600030101010101" pitchFamily="2" charset="-122"/>
              </a:rPr>
              <a:t>cookie</a:t>
            </a:r>
            <a:r>
              <a:rPr lang="zh-CN" altLang="en-US" kern="100" dirty="0">
                <a:latin typeface="Times New Roman" panose="02020603050405020304" pitchFamily="18" charset="0"/>
                <a:ea typeface="宋体" panose="02010600030101010101" pitchFamily="2" charset="-122"/>
              </a:rPr>
              <a:t>，我</a:t>
            </a:r>
            <a:r>
              <a:rPr lang="zh-CN" altLang="zh-CN" sz="1800" kern="100" dirty="0">
                <a:effectLst/>
                <a:latin typeface="Times New Roman" panose="02020603050405020304" pitchFamily="18" charset="0"/>
                <a:ea typeface="宋体" panose="02010600030101010101" pitchFamily="2" charset="-122"/>
              </a:rPr>
              <a:t>实现</a:t>
            </a:r>
            <a:r>
              <a:rPr lang="zh-CN" altLang="en-US" sz="1800" kern="100" dirty="0">
                <a:effectLst/>
                <a:latin typeface="Times New Roman" panose="02020603050405020304" pitchFamily="18" charset="0"/>
                <a:ea typeface="宋体" panose="02010600030101010101" pitchFamily="2" charset="-122"/>
              </a:rPr>
              <a:t>了</a:t>
            </a:r>
            <a:r>
              <a:rPr lang="zh-CN" altLang="zh-CN" sz="1800" kern="100" dirty="0">
                <a:effectLst/>
                <a:latin typeface="Times New Roman" panose="02020603050405020304" pitchFamily="18" charset="0"/>
                <a:ea typeface="宋体" panose="02010600030101010101" pitchFamily="2" charset="-122"/>
              </a:rPr>
              <a:t>一个</a:t>
            </a:r>
            <a:r>
              <a:rPr lang="en-US" altLang="zh-CN" sz="1800" kern="100" dirty="0">
                <a:effectLst/>
                <a:latin typeface="Times New Roman" panose="02020603050405020304" pitchFamily="18" charset="0"/>
                <a:ea typeface="宋体" panose="02010600030101010101" pitchFamily="2" charset="-122"/>
              </a:rPr>
              <a:t>run</a:t>
            </a:r>
            <a:r>
              <a:rPr lang="zh-CN" altLang="zh-CN" sz="1800" kern="100" dirty="0">
                <a:effectLst/>
                <a:latin typeface="Times New Roman" panose="02020603050405020304" pitchFamily="18" charset="0"/>
                <a:ea typeface="宋体" panose="02010600030101010101" pitchFamily="2" charset="-122"/>
              </a:rPr>
              <a:t>方法，用于开启多个异步来执行方法，获取</a:t>
            </a:r>
            <a:r>
              <a:rPr lang="en-US" altLang="zh-CN" sz="1800" kern="100" dirty="0">
                <a:effectLst/>
                <a:latin typeface="Times New Roman" panose="02020603050405020304" pitchFamily="18" charset="0"/>
                <a:ea typeface="宋体" panose="02010600030101010101" pitchFamily="2" charset="-122"/>
              </a:rPr>
              <a:t>100</a:t>
            </a:r>
            <a:r>
              <a:rPr lang="zh-CN" altLang="zh-CN" sz="1800" kern="100" dirty="0">
                <a:effectLst/>
                <a:latin typeface="Times New Roman" panose="02020603050405020304" pitchFamily="18" charset="0"/>
                <a:ea typeface="宋体" panose="02010600030101010101" pitchFamily="2" charset="-122"/>
              </a:rPr>
              <a:t>组数据：</a:t>
            </a:r>
            <a:endParaRPr lang="zh-CN" altLang="zh-CN" sz="1400" kern="100" dirty="0">
              <a:effectLst/>
              <a:latin typeface="Times New Roman" panose="02020603050405020304" pitchFamily="18" charset="0"/>
              <a:ea typeface="宋体" panose="02010600030101010101" pitchFamily="2" charset="-122"/>
            </a:endParaRPr>
          </a:p>
        </p:txBody>
      </p:sp>
      <p:pic>
        <p:nvPicPr>
          <p:cNvPr id="45" name="图片 44">
            <a:extLst>
              <a:ext uri="{FF2B5EF4-FFF2-40B4-BE49-F238E27FC236}">
                <a16:creationId xmlns:a16="http://schemas.microsoft.com/office/drawing/2014/main" id="{B3212EC5-DB4A-4A10-BA44-357B072E971E}"/>
              </a:ext>
            </a:extLst>
          </p:cNvPr>
          <p:cNvPicPr/>
          <p:nvPr/>
        </p:nvPicPr>
        <p:blipFill>
          <a:blip r:embed="rId5"/>
          <a:stretch>
            <a:fillRect/>
          </a:stretch>
        </p:blipFill>
        <p:spPr>
          <a:xfrm>
            <a:off x="971600" y="4010545"/>
            <a:ext cx="3162300" cy="838200"/>
          </a:xfrm>
          <a:prstGeom prst="rect">
            <a:avLst/>
          </a:prstGeom>
        </p:spPr>
      </p:pic>
      <p:pic>
        <p:nvPicPr>
          <p:cNvPr id="46" name="图片 45">
            <a:extLst>
              <a:ext uri="{FF2B5EF4-FFF2-40B4-BE49-F238E27FC236}">
                <a16:creationId xmlns:a16="http://schemas.microsoft.com/office/drawing/2014/main" id="{E0AF0645-6DBB-44EE-B385-B0F850EF55E7}"/>
              </a:ext>
            </a:extLst>
          </p:cNvPr>
          <p:cNvPicPr/>
          <p:nvPr/>
        </p:nvPicPr>
        <p:blipFill>
          <a:blip r:embed="rId6"/>
          <a:stretch>
            <a:fillRect/>
          </a:stretch>
        </p:blipFill>
        <p:spPr>
          <a:xfrm>
            <a:off x="4680012" y="4081983"/>
            <a:ext cx="2733675" cy="695325"/>
          </a:xfrm>
          <a:prstGeom prst="rect">
            <a:avLst/>
          </a:prstGeom>
        </p:spPr>
      </p:pic>
      <p:sp>
        <p:nvSpPr>
          <p:cNvPr id="16" name="文本框 15">
            <a:extLst>
              <a:ext uri="{FF2B5EF4-FFF2-40B4-BE49-F238E27FC236}">
                <a16:creationId xmlns:a16="http://schemas.microsoft.com/office/drawing/2014/main" id="{E8F4BF1B-11C2-49B5-A761-C754F5699F1F}"/>
              </a:ext>
            </a:extLst>
          </p:cNvPr>
          <p:cNvSpPr txBox="1"/>
          <p:nvPr/>
        </p:nvSpPr>
        <p:spPr>
          <a:xfrm>
            <a:off x="3419872" y="3480335"/>
            <a:ext cx="3672408" cy="307777"/>
          </a:xfrm>
          <a:prstGeom prst="rect">
            <a:avLst/>
          </a:prstGeom>
          <a:noFill/>
        </p:spPr>
        <p:txBody>
          <a:bodyPr wrap="square" rtlCol="0">
            <a:spAutoFit/>
          </a:bodyPr>
          <a:lstStyle/>
          <a:p>
            <a:r>
              <a:rPr lang="zh-CN" altLang="en-US" sz="1400" dirty="0"/>
              <a:t>开启协程池，获取对象</a:t>
            </a:r>
          </a:p>
        </p:txBody>
      </p:sp>
    </p:spTree>
    <p:extLst>
      <p:ext uri="{BB962C8B-B14F-4D97-AF65-F5344CB8AC3E}">
        <p14:creationId xmlns:p14="http://schemas.microsoft.com/office/powerpoint/2010/main" val="41951273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1A8CD062-033A-4045-97B5-D53C0BC1715E}"/>
              </a:ext>
            </a:extLst>
          </p:cNvPr>
          <p:cNvPicPr/>
          <p:nvPr/>
        </p:nvPicPr>
        <p:blipFill>
          <a:blip r:embed="rId3"/>
          <a:stretch>
            <a:fillRect/>
          </a:stretch>
        </p:blipFill>
        <p:spPr>
          <a:xfrm>
            <a:off x="1403648" y="626740"/>
            <a:ext cx="5274310" cy="1096645"/>
          </a:xfrm>
          <a:prstGeom prst="rect">
            <a:avLst/>
          </a:prstGeom>
        </p:spPr>
      </p:pic>
      <p:pic>
        <p:nvPicPr>
          <p:cNvPr id="29" name="图片 28">
            <a:extLst>
              <a:ext uri="{FF2B5EF4-FFF2-40B4-BE49-F238E27FC236}">
                <a16:creationId xmlns:a16="http://schemas.microsoft.com/office/drawing/2014/main" id="{853EAF2F-5BAE-4D06-9B6B-ED7DC232DE91}"/>
              </a:ext>
            </a:extLst>
          </p:cNvPr>
          <p:cNvPicPr/>
          <p:nvPr/>
        </p:nvPicPr>
        <p:blipFill>
          <a:blip r:embed="rId4"/>
          <a:stretch>
            <a:fillRect/>
          </a:stretch>
        </p:blipFill>
        <p:spPr>
          <a:xfrm>
            <a:off x="1331640" y="2184771"/>
            <a:ext cx="5274310" cy="1907540"/>
          </a:xfrm>
          <a:prstGeom prst="rect">
            <a:avLst/>
          </a:prstGeom>
        </p:spPr>
      </p:pic>
      <p:sp>
        <p:nvSpPr>
          <p:cNvPr id="11" name="文本框 10">
            <a:extLst>
              <a:ext uri="{FF2B5EF4-FFF2-40B4-BE49-F238E27FC236}">
                <a16:creationId xmlns:a16="http://schemas.microsoft.com/office/drawing/2014/main" id="{4431C57A-DFF7-45C5-B306-3127FCADDD86}"/>
              </a:ext>
            </a:extLst>
          </p:cNvPr>
          <p:cNvSpPr txBox="1"/>
          <p:nvPr/>
        </p:nvSpPr>
        <p:spPr>
          <a:xfrm>
            <a:off x="1033909" y="194692"/>
            <a:ext cx="3528392" cy="369332"/>
          </a:xfrm>
          <a:prstGeom prst="rect">
            <a:avLst/>
          </a:prstGeom>
          <a:noFill/>
        </p:spPr>
        <p:txBody>
          <a:bodyPr wrap="square" rtlCol="0">
            <a:spAutoFit/>
          </a:bodyPr>
          <a:lstStyle/>
          <a:p>
            <a:r>
              <a:rPr lang="zh-CN" altLang="en-US" dirty="0"/>
              <a:t>异步执行</a:t>
            </a:r>
            <a:r>
              <a:rPr lang="en-US" altLang="zh-CN" dirty="0"/>
              <a:t>100</a:t>
            </a:r>
            <a:r>
              <a:rPr lang="zh-CN" altLang="en-US" dirty="0"/>
              <a:t>次</a:t>
            </a:r>
          </a:p>
        </p:txBody>
      </p:sp>
      <p:sp>
        <p:nvSpPr>
          <p:cNvPr id="12" name="文本框 11">
            <a:extLst>
              <a:ext uri="{FF2B5EF4-FFF2-40B4-BE49-F238E27FC236}">
                <a16:creationId xmlns:a16="http://schemas.microsoft.com/office/drawing/2014/main" id="{FDCBBC59-A95B-4EAD-BD87-229CB6598DDC}"/>
              </a:ext>
            </a:extLst>
          </p:cNvPr>
          <p:cNvSpPr txBox="1"/>
          <p:nvPr/>
        </p:nvSpPr>
        <p:spPr>
          <a:xfrm>
            <a:off x="1033908" y="1769412"/>
            <a:ext cx="7858571" cy="369332"/>
          </a:xfrm>
          <a:prstGeom prst="rect">
            <a:avLst/>
          </a:prstGeom>
          <a:noFill/>
        </p:spPr>
        <p:txBody>
          <a:bodyPr wrap="square" rtlCol="0">
            <a:spAutoFit/>
          </a:bodyPr>
          <a:lstStyle/>
          <a:p>
            <a:r>
              <a:rPr lang="zh-CN" altLang="en-US" dirty="0"/>
              <a:t>发现大量报错，原因都是代理</a:t>
            </a:r>
            <a:r>
              <a:rPr lang="en-US" altLang="zh-CN" dirty="0" err="1"/>
              <a:t>ip</a:t>
            </a:r>
            <a:r>
              <a:rPr lang="zh-CN" altLang="en-US" dirty="0"/>
              <a:t>不可用，所以要做处理，这个爬虫并不稳定</a:t>
            </a:r>
          </a:p>
        </p:txBody>
      </p:sp>
    </p:spTree>
    <p:extLst>
      <p:ext uri="{BB962C8B-B14F-4D97-AF65-F5344CB8AC3E}">
        <p14:creationId xmlns:p14="http://schemas.microsoft.com/office/powerpoint/2010/main" val="14046907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312609A1-EE18-4AD4-B568-BEB208BDBBD9}"/>
              </a:ext>
            </a:extLst>
          </p:cNvPr>
          <p:cNvPicPr/>
          <p:nvPr/>
        </p:nvPicPr>
        <p:blipFill>
          <a:blip r:embed="rId3"/>
          <a:stretch>
            <a:fillRect/>
          </a:stretch>
        </p:blipFill>
        <p:spPr>
          <a:xfrm>
            <a:off x="2771800" y="698748"/>
            <a:ext cx="3200400" cy="1628775"/>
          </a:xfrm>
          <a:prstGeom prst="rect">
            <a:avLst/>
          </a:prstGeom>
        </p:spPr>
      </p:pic>
      <p:pic>
        <p:nvPicPr>
          <p:cNvPr id="59" name="图片 58">
            <a:extLst>
              <a:ext uri="{FF2B5EF4-FFF2-40B4-BE49-F238E27FC236}">
                <a16:creationId xmlns:a16="http://schemas.microsoft.com/office/drawing/2014/main" id="{BA1098F6-35B5-48E4-B127-3D7367B969E7}"/>
              </a:ext>
            </a:extLst>
          </p:cNvPr>
          <p:cNvPicPr/>
          <p:nvPr/>
        </p:nvPicPr>
        <p:blipFill>
          <a:blip r:embed="rId4"/>
          <a:stretch>
            <a:fillRect/>
          </a:stretch>
        </p:blipFill>
        <p:spPr>
          <a:xfrm>
            <a:off x="1934845" y="3003004"/>
            <a:ext cx="5274310" cy="794385"/>
          </a:xfrm>
          <a:prstGeom prst="rect">
            <a:avLst/>
          </a:prstGeom>
        </p:spPr>
      </p:pic>
      <p:sp>
        <p:nvSpPr>
          <p:cNvPr id="8" name="文本框 7">
            <a:extLst>
              <a:ext uri="{FF2B5EF4-FFF2-40B4-BE49-F238E27FC236}">
                <a16:creationId xmlns:a16="http://schemas.microsoft.com/office/drawing/2014/main" id="{60466C13-2B4B-41AC-8C07-42DD69413478}"/>
              </a:ext>
            </a:extLst>
          </p:cNvPr>
          <p:cNvSpPr txBox="1"/>
          <p:nvPr/>
        </p:nvSpPr>
        <p:spPr>
          <a:xfrm>
            <a:off x="1259632" y="184666"/>
            <a:ext cx="1728192" cy="369332"/>
          </a:xfrm>
          <a:prstGeom prst="rect">
            <a:avLst/>
          </a:prstGeom>
          <a:noFill/>
        </p:spPr>
        <p:txBody>
          <a:bodyPr wrap="square" rtlCol="0">
            <a:spAutoFit/>
          </a:bodyPr>
          <a:lstStyle/>
          <a:p>
            <a:r>
              <a:rPr lang="zh-CN" altLang="en-US" dirty="0"/>
              <a:t>解决方法：</a:t>
            </a:r>
          </a:p>
        </p:txBody>
      </p:sp>
      <p:sp>
        <p:nvSpPr>
          <p:cNvPr id="9" name="文本框 8">
            <a:extLst>
              <a:ext uri="{FF2B5EF4-FFF2-40B4-BE49-F238E27FC236}">
                <a16:creationId xmlns:a16="http://schemas.microsoft.com/office/drawing/2014/main" id="{4F537189-5E9B-42EB-AC9C-8839C2B49911}"/>
              </a:ext>
            </a:extLst>
          </p:cNvPr>
          <p:cNvSpPr txBox="1"/>
          <p:nvPr/>
        </p:nvSpPr>
        <p:spPr>
          <a:xfrm>
            <a:off x="1326733" y="2570956"/>
            <a:ext cx="4037355" cy="369332"/>
          </a:xfrm>
          <a:prstGeom prst="rect">
            <a:avLst/>
          </a:prstGeom>
          <a:noFill/>
        </p:spPr>
        <p:txBody>
          <a:bodyPr wrap="square" rtlCol="0">
            <a:spAutoFit/>
          </a:bodyPr>
          <a:lstStyle/>
          <a:p>
            <a:r>
              <a:rPr lang="zh-CN" altLang="en-US" dirty="0"/>
              <a:t>成功存储就</a:t>
            </a:r>
            <a:r>
              <a:rPr lang="en-US" altLang="zh-CN" dirty="0"/>
              <a:t>break</a:t>
            </a:r>
            <a:r>
              <a:rPr lang="zh-CN" altLang="en-US" dirty="0"/>
              <a:t>：</a:t>
            </a:r>
          </a:p>
        </p:txBody>
      </p:sp>
    </p:spTree>
    <p:extLst>
      <p:ext uri="{BB962C8B-B14F-4D97-AF65-F5344CB8AC3E}">
        <p14:creationId xmlns:p14="http://schemas.microsoft.com/office/powerpoint/2010/main" val="339514080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92998210-73F3-80AF-2B62-92604C092C8A}"/>
              </a:ext>
            </a:extLst>
          </p:cNvPr>
          <p:cNvSpPr txBox="1"/>
          <p:nvPr/>
        </p:nvSpPr>
        <p:spPr>
          <a:xfrm>
            <a:off x="3779912" y="332174"/>
            <a:ext cx="2232248" cy="369332"/>
          </a:xfrm>
          <a:prstGeom prst="rect">
            <a:avLst/>
          </a:prstGeom>
          <a:noFill/>
        </p:spPr>
        <p:txBody>
          <a:bodyPr wrap="square" rtlCol="0">
            <a:spAutoFit/>
          </a:bodyPr>
          <a:lstStyle/>
          <a:p>
            <a:r>
              <a:rPr lang="zh-CN" altLang="en-US" b="1" dirty="0"/>
              <a:t>实现</a:t>
            </a:r>
            <a:r>
              <a:rPr lang="en-US" altLang="zh-CN" b="1" dirty="0"/>
              <a:t>Cookie</a:t>
            </a:r>
            <a:r>
              <a:rPr lang="zh-CN" altLang="en-US" b="1" dirty="0"/>
              <a:t>传递</a:t>
            </a:r>
          </a:p>
        </p:txBody>
      </p:sp>
      <p:sp>
        <p:nvSpPr>
          <p:cNvPr id="3" name="文本框 2">
            <a:extLst>
              <a:ext uri="{FF2B5EF4-FFF2-40B4-BE49-F238E27FC236}">
                <a16:creationId xmlns:a16="http://schemas.microsoft.com/office/drawing/2014/main" id="{13C3F5AA-049F-5AA3-6BFE-A339FD84C2E9}"/>
              </a:ext>
            </a:extLst>
          </p:cNvPr>
          <p:cNvSpPr txBox="1"/>
          <p:nvPr/>
        </p:nvSpPr>
        <p:spPr>
          <a:xfrm>
            <a:off x="611560" y="1274812"/>
            <a:ext cx="4032448" cy="369332"/>
          </a:xfrm>
          <a:prstGeom prst="rect">
            <a:avLst/>
          </a:prstGeom>
          <a:noFill/>
        </p:spPr>
        <p:txBody>
          <a:bodyPr wrap="square" rtlCol="0">
            <a:spAutoFit/>
          </a:bodyPr>
          <a:lstStyle/>
          <a:p>
            <a:r>
              <a:rPr lang="zh-CN" altLang="en-US" dirty="0"/>
              <a:t>通过大量测试，确定必须传递的</a:t>
            </a:r>
            <a:r>
              <a:rPr lang="en-US" altLang="zh-CN" dirty="0"/>
              <a:t>cookie</a:t>
            </a:r>
            <a:endParaRPr lang="zh-CN" altLang="en-US" dirty="0"/>
          </a:p>
        </p:txBody>
      </p:sp>
      <p:pic>
        <p:nvPicPr>
          <p:cNvPr id="5" name="图片 4">
            <a:extLst>
              <a:ext uri="{FF2B5EF4-FFF2-40B4-BE49-F238E27FC236}">
                <a16:creationId xmlns:a16="http://schemas.microsoft.com/office/drawing/2014/main" id="{CF827287-0514-F974-E472-F49F5FBA6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552" y="1706860"/>
            <a:ext cx="4176464" cy="2376264"/>
          </a:xfrm>
          <a:prstGeom prst="rect">
            <a:avLst/>
          </a:prstGeom>
        </p:spPr>
      </p:pic>
      <p:sp>
        <p:nvSpPr>
          <p:cNvPr id="6" name="文本框 5">
            <a:extLst>
              <a:ext uri="{FF2B5EF4-FFF2-40B4-BE49-F238E27FC236}">
                <a16:creationId xmlns:a16="http://schemas.microsoft.com/office/drawing/2014/main" id="{3E5389E8-8112-9ECB-CCB8-4C6BBDF1A20C}"/>
              </a:ext>
            </a:extLst>
          </p:cNvPr>
          <p:cNvSpPr txBox="1"/>
          <p:nvPr/>
        </p:nvSpPr>
        <p:spPr>
          <a:xfrm>
            <a:off x="5138320" y="1291361"/>
            <a:ext cx="3600400" cy="830997"/>
          </a:xfrm>
          <a:prstGeom prst="rect">
            <a:avLst/>
          </a:prstGeom>
          <a:noFill/>
        </p:spPr>
        <p:txBody>
          <a:bodyPr wrap="square" rtlCol="0">
            <a:spAutoFit/>
          </a:bodyPr>
          <a:lstStyle/>
          <a:p>
            <a:r>
              <a:rPr lang="zh-CN" altLang="en-US" sz="1600" dirty="0"/>
              <a:t>当删除非必要</a:t>
            </a:r>
            <a:r>
              <a:rPr lang="en-US" altLang="zh-CN" sz="1600" dirty="0"/>
              <a:t>Cookie</a:t>
            </a:r>
            <a:r>
              <a:rPr lang="zh-CN" altLang="en-US" sz="1600" dirty="0"/>
              <a:t>时，代码正常运行，当删除必须传递的三个</a:t>
            </a:r>
            <a:r>
              <a:rPr lang="en-US" altLang="zh-CN" sz="1600" dirty="0"/>
              <a:t>Cookie</a:t>
            </a:r>
            <a:r>
              <a:rPr lang="zh-CN" altLang="en-US" sz="1600" dirty="0"/>
              <a:t>的任意一个时，代码无法正常运行，输出乱码</a:t>
            </a:r>
          </a:p>
        </p:txBody>
      </p:sp>
      <p:pic>
        <p:nvPicPr>
          <p:cNvPr id="10" name="图片 9">
            <a:extLst>
              <a:ext uri="{FF2B5EF4-FFF2-40B4-BE49-F238E27FC236}">
                <a16:creationId xmlns:a16="http://schemas.microsoft.com/office/drawing/2014/main" id="{4AA79B97-1E9F-849D-4FC0-F1A79E4796C2}"/>
              </a:ext>
            </a:extLst>
          </p:cNvPr>
          <p:cNvPicPr>
            <a:picLocks noChangeAspect="1"/>
          </p:cNvPicPr>
          <p:nvPr/>
        </p:nvPicPr>
        <p:blipFill>
          <a:blip r:embed="rId4"/>
          <a:stretch>
            <a:fillRect/>
          </a:stretch>
        </p:blipFill>
        <p:spPr>
          <a:xfrm>
            <a:off x="5138320" y="2282924"/>
            <a:ext cx="3851920" cy="975635"/>
          </a:xfrm>
          <a:prstGeom prst="rect">
            <a:avLst/>
          </a:prstGeom>
        </p:spPr>
      </p:pic>
      <p:sp>
        <p:nvSpPr>
          <p:cNvPr id="11" name="文本框 10">
            <a:extLst>
              <a:ext uri="{FF2B5EF4-FFF2-40B4-BE49-F238E27FC236}">
                <a16:creationId xmlns:a16="http://schemas.microsoft.com/office/drawing/2014/main" id="{B1E96BDC-70C4-4EAE-52AA-709CD7406F12}"/>
              </a:ext>
            </a:extLst>
          </p:cNvPr>
          <p:cNvSpPr txBox="1"/>
          <p:nvPr/>
        </p:nvSpPr>
        <p:spPr>
          <a:xfrm>
            <a:off x="5076056" y="3419125"/>
            <a:ext cx="3914184" cy="1384995"/>
          </a:xfrm>
          <a:prstGeom prst="rect">
            <a:avLst/>
          </a:prstGeom>
          <a:noFill/>
        </p:spPr>
        <p:txBody>
          <a:bodyPr wrap="square" rtlCol="0">
            <a:spAutoFit/>
          </a:bodyPr>
          <a:lstStyle/>
          <a:p>
            <a:r>
              <a:rPr lang="zh-CN" altLang="en-US" dirty="0"/>
              <a:t>必须</a:t>
            </a:r>
            <a:r>
              <a:rPr lang="en-US" altLang="zh-CN" dirty="0"/>
              <a:t>Cookie</a:t>
            </a:r>
            <a:r>
              <a:rPr lang="zh-CN" altLang="en-US" dirty="0"/>
              <a:t>：</a:t>
            </a:r>
            <a:endParaRPr lang="en-US" altLang="zh-CN" dirty="0"/>
          </a:p>
          <a:p>
            <a:r>
              <a:rPr lang="en-US" altLang="zh-CN" dirty="0"/>
              <a:t>①</a:t>
            </a:r>
            <a:r>
              <a:rPr lang="en-US" altLang="zh-CN" dirty="0" err="1"/>
              <a:t>Jsluid</a:t>
            </a:r>
            <a:r>
              <a:rPr lang="zh-CN" altLang="en-US" dirty="0"/>
              <a:t>：</a:t>
            </a:r>
            <a:r>
              <a:rPr lang="zh-CN" altLang="en-US" sz="1200" dirty="0"/>
              <a:t>第一次请求服务器</a:t>
            </a:r>
            <a:r>
              <a:rPr lang="en-US" altLang="zh-CN" sz="1200" dirty="0"/>
              <a:t>(521), </a:t>
            </a:r>
            <a:r>
              <a:rPr lang="zh-CN" altLang="en-US" sz="1200" dirty="0"/>
              <a:t>服务器设置的</a:t>
            </a:r>
            <a:endParaRPr lang="en-US" altLang="zh-CN" sz="2400" dirty="0"/>
          </a:p>
          <a:p>
            <a:r>
              <a:rPr lang="en-US" altLang="zh-CN" dirty="0"/>
              <a:t>②</a:t>
            </a:r>
            <a:r>
              <a:rPr lang="en-US" altLang="zh-CN" dirty="0" err="1"/>
              <a:t>jsl_clearance</a:t>
            </a:r>
            <a:r>
              <a:rPr lang="zh-CN" altLang="en-US" dirty="0"/>
              <a:t>：</a:t>
            </a:r>
            <a:r>
              <a:rPr lang="zh-CN" altLang="en-US" sz="1200" dirty="0"/>
              <a:t>通过</a:t>
            </a:r>
            <a:r>
              <a:rPr lang="en-US" altLang="zh-CN" sz="1200" dirty="0" err="1"/>
              <a:t>js</a:t>
            </a:r>
            <a:r>
              <a:rPr lang="zh-CN" altLang="en-US" sz="1200" dirty="0"/>
              <a:t>生成的</a:t>
            </a:r>
            <a:endParaRPr lang="en-US" altLang="zh-CN" sz="1200" dirty="0"/>
          </a:p>
          <a:p>
            <a:r>
              <a:rPr lang="en-US" altLang="zh-CN" dirty="0"/>
              <a:t>③</a:t>
            </a:r>
            <a:r>
              <a:rPr lang="en-US" altLang="zh-CN" sz="1600" dirty="0"/>
              <a:t>SECTOKEN </a:t>
            </a:r>
            <a:r>
              <a:rPr lang="zh-CN" altLang="en-US" sz="1600" dirty="0"/>
              <a:t>：</a:t>
            </a:r>
            <a:r>
              <a:rPr lang="zh-CN" altLang="en-US" sz="1200" dirty="0"/>
              <a:t>第二次请求服务器</a:t>
            </a:r>
            <a:r>
              <a:rPr lang="en-US" altLang="zh-CN" sz="1200" dirty="0"/>
              <a:t>, </a:t>
            </a:r>
            <a:r>
              <a:rPr lang="zh-CN" altLang="en-US" sz="1200" dirty="0"/>
              <a:t>服务器设置的</a:t>
            </a:r>
            <a:endParaRPr lang="en-US" altLang="zh-CN" sz="1200" dirty="0"/>
          </a:p>
          <a:p>
            <a:endParaRPr lang="zh-CN" altLang="en-US" sz="1200" dirty="0"/>
          </a:p>
        </p:txBody>
      </p:sp>
      <p:sp>
        <p:nvSpPr>
          <p:cNvPr id="12" name="Text Box 4">
            <a:extLst>
              <a:ext uri="{FF2B5EF4-FFF2-40B4-BE49-F238E27FC236}">
                <a16:creationId xmlns:a16="http://schemas.microsoft.com/office/drawing/2014/main" id="{0EC47AE3-F421-694E-638E-9C5D7BF3AFBE}"/>
              </a:ext>
            </a:extLst>
          </p:cNvPr>
          <p:cNvSpPr txBox="1">
            <a:spLocks noChangeArrowheads="1"/>
          </p:cNvSpPr>
          <p:nvPr/>
        </p:nvSpPr>
        <p:spPr bwMode="auto">
          <a:xfrm>
            <a:off x="3823911" y="917530"/>
            <a:ext cx="164019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200" b="1" dirty="0">
                <a:solidFill>
                  <a:schemeClr val="tx1">
                    <a:lumMod val="65000"/>
                    <a:lumOff val="35000"/>
                  </a:schemeClr>
                </a:solidFill>
                <a:latin typeface="微软雅黑" pitchFamily="34" charset="-122"/>
                <a:ea typeface="微软雅黑" pitchFamily="34" charset="-122"/>
              </a:rPr>
              <a:t>确定必须传递</a:t>
            </a:r>
            <a:r>
              <a:rPr lang="en-US" altLang="zh-CN" sz="1200" b="1" dirty="0">
                <a:solidFill>
                  <a:schemeClr val="tx1">
                    <a:lumMod val="65000"/>
                    <a:lumOff val="35000"/>
                  </a:schemeClr>
                </a:solidFill>
                <a:latin typeface="微软雅黑" pitchFamily="34" charset="-122"/>
                <a:ea typeface="微软雅黑" pitchFamily="34" charset="-122"/>
              </a:rPr>
              <a:t>Cookie</a:t>
            </a:r>
          </a:p>
        </p:txBody>
      </p:sp>
    </p:spTree>
    <p:extLst>
      <p:ext uri="{BB962C8B-B14F-4D97-AF65-F5344CB8AC3E}">
        <p14:creationId xmlns:p14="http://schemas.microsoft.com/office/powerpoint/2010/main" val="231015626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81000">
                                          <p:cBhvr additive="base">
                                            <p:cTn id="7" dur="1000" fill="hold"/>
                                            <p:tgtEl>
                                              <p:spTgt spid="12"/>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D5F2524-7081-D494-878D-48947BFC9F2E}"/>
              </a:ext>
            </a:extLst>
          </p:cNvPr>
          <p:cNvPicPr>
            <a:picLocks noChangeAspect="1"/>
          </p:cNvPicPr>
          <p:nvPr/>
        </p:nvPicPr>
        <p:blipFill>
          <a:blip r:embed="rId3"/>
          <a:stretch>
            <a:fillRect/>
          </a:stretch>
        </p:blipFill>
        <p:spPr>
          <a:xfrm>
            <a:off x="334918" y="641465"/>
            <a:ext cx="4248472" cy="1085182"/>
          </a:xfrm>
          <a:prstGeom prst="rect">
            <a:avLst/>
          </a:prstGeom>
        </p:spPr>
      </p:pic>
      <p:pic>
        <p:nvPicPr>
          <p:cNvPr id="3" name="图片 2">
            <a:extLst>
              <a:ext uri="{FF2B5EF4-FFF2-40B4-BE49-F238E27FC236}">
                <a16:creationId xmlns:a16="http://schemas.microsoft.com/office/drawing/2014/main" id="{202A2C7C-5423-81F6-A810-F3CBCE49AFAE}"/>
              </a:ext>
            </a:extLst>
          </p:cNvPr>
          <p:cNvPicPr>
            <a:picLocks noChangeAspect="1"/>
          </p:cNvPicPr>
          <p:nvPr/>
        </p:nvPicPr>
        <p:blipFill>
          <a:blip r:embed="rId4"/>
          <a:stretch>
            <a:fillRect/>
          </a:stretch>
        </p:blipFill>
        <p:spPr>
          <a:xfrm>
            <a:off x="334918" y="1935867"/>
            <a:ext cx="4343842" cy="1345838"/>
          </a:xfrm>
          <a:prstGeom prst="rect">
            <a:avLst/>
          </a:prstGeom>
        </p:spPr>
      </p:pic>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E65DC53A-B3D7-D3EF-CF20-9A12FB299CDB}"/>
                  </a:ext>
                </a:extLst>
              </p14:cNvPr>
              <p14:cNvContentPartPr/>
              <p14:nvPr/>
            </p14:nvContentPartPr>
            <p14:xfrm>
              <a:off x="361803" y="824927"/>
              <a:ext cx="375120" cy="7560"/>
            </p14:xfrm>
          </p:contentPart>
        </mc:Choice>
        <mc:Fallback xmlns="">
          <p:pic>
            <p:nvPicPr>
              <p:cNvPr id="6" name="墨迹 5">
                <a:extLst>
                  <a:ext uri="{FF2B5EF4-FFF2-40B4-BE49-F238E27FC236}">
                    <a16:creationId xmlns:a16="http://schemas.microsoft.com/office/drawing/2014/main" id="{E65DC53A-B3D7-D3EF-CF20-9A12FB299CDB}"/>
                  </a:ext>
                </a:extLst>
              </p:cNvPr>
              <p:cNvPicPr/>
              <p:nvPr/>
            </p:nvPicPr>
            <p:blipFill>
              <a:blip r:embed="rId6"/>
              <a:stretch>
                <a:fillRect/>
              </a:stretch>
            </p:blipFill>
            <p:spPr>
              <a:xfrm>
                <a:off x="353163" y="816287"/>
                <a:ext cx="392760" cy="25200"/>
              </a:xfrm>
              <a:prstGeom prst="rect">
                <a:avLst/>
              </a:prstGeom>
            </p:spPr>
          </p:pic>
        </mc:Fallback>
      </mc:AlternateContent>
      <p:sp>
        <p:nvSpPr>
          <p:cNvPr id="8" name="Text Box 4">
            <a:extLst>
              <a:ext uri="{FF2B5EF4-FFF2-40B4-BE49-F238E27FC236}">
                <a16:creationId xmlns:a16="http://schemas.microsoft.com/office/drawing/2014/main" id="{2A51A25A-47E2-2520-8FFD-1EAA3A437382}"/>
              </a:ext>
            </a:extLst>
          </p:cNvPr>
          <p:cNvSpPr txBox="1">
            <a:spLocks noChangeArrowheads="1"/>
          </p:cNvSpPr>
          <p:nvPr/>
        </p:nvSpPr>
        <p:spPr bwMode="auto">
          <a:xfrm>
            <a:off x="1343029" y="198301"/>
            <a:ext cx="246644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pPr>
            <a:r>
              <a:rPr lang="zh-CN" altLang="en-US" sz="1600" b="1" dirty="0">
                <a:solidFill>
                  <a:schemeClr val="tx1">
                    <a:lumMod val="65000"/>
                    <a:lumOff val="35000"/>
                  </a:schemeClr>
                </a:solidFill>
                <a:latin typeface="微软雅黑" pitchFamily="34" charset="-122"/>
                <a:ea typeface="微软雅黑" pitchFamily="34" charset="-122"/>
              </a:rPr>
              <a:t>提取</a:t>
            </a:r>
            <a:r>
              <a:rPr lang="en-US" altLang="zh-CN" sz="1600" b="1" dirty="0">
                <a:solidFill>
                  <a:schemeClr val="tx1">
                    <a:lumMod val="65000"/>
                    <a:lumOff val="35000"/>
                  </a:schemeClr>
                </a:solidFill>
                <a:latin typeface="微软雅黑" pitchFamily="34" charset="-122"/>
                <a:ea typeface="微软雅黑" pitchFamily="34" charset="-122"/>
              </a:rPr>
              <a:t>&lt;script&gt;</a:t>
            </a:r>
            <a:r>
              <a:rPr lang="zh-CN" altLang="en-US" sz="1600" b="1" dirty="0">
                <a:solidFill>
                  <a:schemeClr val="tx1">
                    <a:lumMod val="65000"/>
                    <a:lumOff val="35000"/>
                  </a:schemeClr>
                </a:solidFill>
                <a:latin typeface="微软雅黑" pitchFamily="34" charset="-122"/>
                <a:ea typeface="微软雅黑" pitchFamily="34" charset="-122"/>
              </a:rPr>
              <a:t>标签中的</a:t>
            </a:r>
            <a:r>
              <a:rPr lang="en-US" altLang="zh-CN" sz="1600" b="1" dirty="0" err="1">
                <a:solidFill>
                  <a:schemeClr val="tx1">
                    <a:lumMod val="65000"/>
                    <a:lumOff val="35000"/>
                  </a:schemeClr>
                </a:solidFill>
                <a:latin typeface="微软雅黑" pitchFamily="34" charset="-122"/>
                <a:ea typeface="微软雅黑" pitchFamily="34" charset="-122"/>
              </a:rPr>
              <a:t>js</a:t>
            </a:r>
            <a:endParaRPr lang="en-US" altLang="zh-CN" sz="1600" b="1" dirty="0">
              <a:solidFill>
                <a:schemeClr val="tx1">
                  <a:lumMod val="65000"/>
                  <a:lumOff val="35000"/>
                </a:schemeClr>
              </a:solidFill>
              <a:latin typeface="微软雅黑" pitchFamily="34" charset="-122"/>
              <a:ea typeface="微软雅黑" pitchFamily="34" charset="-122"/>
            </a:endParaRPr>
          </a:p>
        </p:txBody>
      </p:sp>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9EADB050-1898-364E-3157-02184B80F8DB}"/>
                  </a:ext>
                </a:extLst>
              </p14:cNvPr>
              <p14:cNvContentPartPr/>
              <p14:nvPr/>
            </p14:nvContentPartPr>
            <p14:xfrm>
              <a:off x="515203" y="2986415"/>
              <a:ext cx="294120" cy="360"/>
            </p14:xfrm>
          </p:contentPart>
        </mc:Choice>
        <mc:Fallback xmlns="">
          <p:pic>
            <p:nvPicPr>
              <p:cNvPr id="16" name="墨迹 15">
                <a:extLst>
                  <a:ext uri="{FF2B5EF4-FFF2-40B4-BE49-F238E27FC236}">
                    <a16:creationId xmlns:a16="http://schemas.microsoft.com/office/drawing/2014/main" id="{9EADB050-1898-364E-3157-02184B80F8DB}"/>
                  </a:ext>
                </a:extLst>
              </p:cNvPr>
              <p:cNvPicPr/>
              <p:nvPr/>
            </p:nvPicPr>
            <p:blipFill>
              <a:blip r:embed="rId8"/>
              <a:stretch>
                <a:fillRect/>
              </a:stretch>
            </p:blipFill>
            <p:spPr>
              <a:xfrm>
                <a:off x="506203" y="2977775"/>
                <a:ext cx="3117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7" name="墨迹 16">
                <a:extLst>
                  <a:ext uri="{FF2B5EF4-FFF2-40B4-BE49-F238E27FC236}">
                    <a16:creationId xmlns:a16="http://schemas.microsoft.com/office/drawing/2014/main" id="{7E3DE78E-5C23-383F-1B1F-021FF8C16367}"/>
                  </a:ext>
                </a:extLst>
              </p14:cNvPr>
              <p14:cNvContentPartPr/>
              <p14:nvPr/>
            </p14:nvContentPartPr>
            <p14:xfrm>
              <a:off x="2168683" y="2829815"/>
              <a:ext cx="212760" cy="14400"/>
            </p14:xfrm>
          </p:contentPart>
        </mc:Choice>
        <mc:Fallback xmlns="">
          <p:pic>
            <p:nvPicPr>
              <p:cNvPr id="17" name="墨迹 16">
                <a:extLst>
                  <a:ext uri="{FF2B5EF4-FFF2-40B4-BE49-F238E27FC236}">
                    <a16:creationId xmlns:a16="http://schemas.microsoft.com/office/drawing/2014/main" id="{7E3DE78E-5C23-383F-1B1F-021FF8C16367}"/>
                  </a:ext>
                </a:extLst>
              </p:cNvPr>
              <p:cNvPicPr/>
              <p:nvPr/>
            </p:nvPicPr>
            <p:blipFill>
              <a:blip r:embed="rId10"/>
              <a:stretch>
                <a:fillRect/>
              </a:stretch>
            </p:blipFill>
            <p:spPr>
              <a:xfrm>
                <a:off x="2159683" y="2820815"/>
                <a:ext cx="230400" cy="32040"/>
              </a:xfrm>
              <a:prstGeom prst="rect">
                <a:avLst/>
              </a:prstGeom>
            </p:spPr>
          </p:pic>
        </mc:Fallback>
      </mc:AlternateContent>
      <p:sp>
        <p:nvSpPr>
          <p:cNvPr id="21" name="Text Box 4">
            <a:extLst>
              <a:ext uri="{FF2B5EF4-FFF2-40B4-BE49-F238E27FC236}">
                <a16:creationId xmlns:a16="http://schemas.microsoft.com/office/drawing/2014/main" id="{8AA6BE20-159B-DA9F-99E6-885F26FAE182}"/>
              </a:ext>
            </a:extLst>
          </p:cNvPr>
          <p:cNvSpPr txBox="1">
            <a:spLocks noChangeArrowheads="1"/>
          </p:cNvSpPr>
          <p:nvPr/>
        </p:nvSpPr>
        <p:spPr bwMode="auto">
          <a:xfrm>
            <a:off x="5378265" y="63046"/>
            <a:ext cx="3430817"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base">
              <a:spcBef>
                <a:spcPct val="0"/>
              </a:spcBef>
              <a:spcAft>
                <a:spcPct val="0"/>
              </a:spcAft>
            </a:pPr>
            <a:r>
              <a:rPr lang="zh-CN" altLang="zh-CN" sz="1400" b="1" dirty="0"/>
              <a:t>将</a:t>
            </a:r>
            <a:r>
              <a:rPr lang="en-US" altLang="zh-CN" sz="1400" b="1" dirty="0"/>
              <a:t>‘{eval(’</a:t>
            </a:r>
            <a:r>
              <a:rPr lang="zh-CN" altLang="zh-CN" sz="1400" b="1" dirty="0"/>
              <a:t>替换为</a:t>
            </a:r>
            <a:r>
              <a:rPr lang="en-US" altLang="zh-CN" sz="1400" b="1" dirty="0"/>
              <a:t> {code=(,</a:t>
            </a:r>
            <a:r>
              <a:rPr lang="zh-CN" altLang="zh-CN" sz="1400" b="1" dirty="0"/>
              <a:t>获取执行</a:t>
            </a:r>
            <a:r>
              <a:rPr lang="en-US" altLang="zh-CN" sz="1400" b="1" dirty="0" err="1"/>
              <a:t>js</a:t>
            </a:r>
            <a:r>
              <a:rPr lang="zh-CN" altLang="zh-CN" sz="1400" b="1" dirty="0"/>
              <a:t>的环境，执行</a:t>
            </a:r>
            <a:r>
              <a:rPr lang="en-US" altLang="zh-CN" sz="1400" b="1" dirty="0" err="1"/>
              <a:t>js</a:t>
            </a:r>
            <a:r>
              <a:rPr lang="zh-CN" altLang="zh-CN" sz="1400" b="1" dirty="0"/>
              <a:t>执行之后，</a:t>
            </a:r>
            <a:r>
              <a:rPr lang="zh-CN" altLang="en-US" sz="1400" b="1" dirty="0"/>
              <a:t>获得的</a:t>
            </a:r>
            <a:r>
              <a:rPr lang="en-US" altLang="zh-CN" sz="1400" b="1" dirty="0"/>
              <a:t>code</a:t>
            </a:r>
            <a:r>
              <a:rPr lang="zh-CN" altLang="zh-CN" sz="1400" b="1" dirty="0"/>
              <a:t>的值</a:t>
            </a:r>
            <a:endParaRPr lang="zh-CN" altLang="zh-CN" sz="1400" dirty="0"/>
          </a:p>
          <a:p>
            <a:pPr algn="ctr" fontAlgn="base">
              <a:spcBef>
                <a:spcPct val="0"/>
              </a:spcBef>
              <a:spcAft>
                <a:spcPct val="0"/>
              </a:spcAft>
            </a:pPr>
            <a:endParaRPr lang="en-US" altLang="zh-CN" sz="1600" b="1" dirty="0">
              <a:solidFill>
                <a:schemeClr val="tx1">
                  <a:lumMod val="65000"/>
                  <a:lumOff val="35000"/>
                </a:schemeClr>
              </a:solidFill>
              <a:latin typeface="微软雅黑" pitchFamily="34" charset="-122"/>
              <a:ea typeface="微软雅黑" pitchFamily="34" charset="-122"/>
            </a:endParaRPr>
          </a:p>
        </p:txBody>
      </p:sp>
      <p:pic>
        <p:nvPicPr>
          <p:cNvPr id="22" name="图片 21">
            <a:extLst>
              <a:ext uri="{FF2B5EF4-FFF2-40B4-BE49-F238E27FC236}">
                <a16:creationId xmlns:a16="http://schemas.microsoft.com/office/drawing/2014/main" id="{4A336434-FE1C-8DF1-66C0-DF057C7E8409}"/>
              </a:ext>
            </a:extLst>
          </p:cNvPr>
          <p:cNvPicPr>
            <a:picLocks noChangeAspect="1"/>
          </p:cNvPicPr>
          <p:nvPr/>
        </p:nvPicPr>
        <p:blipFill>
          <a:blip r:embed="rId11"/>
          <a:stretch>
            <a:fillRect/>
          </a:stretch>
        </p:blipFill>
        <p:spPr>
          <a:xfrm>
            <a:off x="5064667" y="582105"/>
            <a:ext cx="3744415" cy="1624330"/>
          </a:xfrm>
          <a:prstGeom prst="rect">
            <a:avLst/>
          </a:prstGeom>
        </p:spPr>
      </p:pic>
      <mc:AlternateContent xmlns:mc="http://schemas.openxmlformats.org/markup-compatibility/2006" xmlns:p14="http://schemas.microsoft.com/office/powerpoint/2010/main">
        <mc:Choice Requires="p14">
          <p:contentPart p14:bwMode="auto" r:id="rId12">
            <p14:nvContentPartPr>
              <p14:cNvPr id="23" name="墨迹 22">
                <a:extLst>
                  <a:ext uri="{FF2B5EF4-FFF2-40B4-BE49-F238E27FC236}">
                    <a16:creationId xmlns:a16="http://schemas.microsoft.com/office/drawing/2014/main" id="{9A7A8C5F-242B-2FE2-9520-B8F75090D651}"/>
                  </a:ext>
                </a:extLst>
              </p14:cNvPr>
              <p14:cNvContentPartPr/>
              <p14:nvPr/>
            </p14:nvContentPartPr>
            <p14:xfrm>
              <a:off x="6578707" y="863751"/>
              <a:ext cx="295920" cy="360"/>
            </p14:xfrm>
          </p:contentPart>
        </mc:Choice>
        <mc:Fallback xmlns="">
          <p:pic>
            <p:nvPicPr>
              <p:cNvPr id="23" name="墨迹 22">
                <a:extLst>
                  <a:ext uri="{FF2B5EF4-FFF2-40B4-BE49-F238E27FC236}">
                    <a16:creationId xmlns:a16="http://schemas.microsoft.com/office/drawing/2014/main" id="{9A7A8C5F-242B-2FE2-9520-B8F75090D651}"/>
                  </a:ext>
                </a:extLst>
              </p:cNvPr>
              <p:cNvPicPr/>
              <p:nvPr/>
            </p:nvPicPr>
            <p:blipFill>
              <a:blip r:embed="rId13"/>
              <a:stretch>
                <a:fillRect/>
              </a:stretch>
            </p:blipFill>
            <p:spPr>
              <a:xfrm>
                <a:off x="6569707" y="854751"/>
                <a:ext cx="31356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4" name="墨迹 23">
                <a:extLst>
                  <a:ext uri="{FF2B5EF4-FFF2-40B4-BE49-F238E27FC236}">
                    <a16:creationId xmlns:a16="http://schemas.microsoft.com/office/drawing/2014/main" id="{3E9AA6EA-219B-8B4C-566A-A84511E6A8FB}"/>
                  </a:ext>
                </a:extLst>
              </p14:cNvPr>
              <p14:cNvContentPartPr/>
              <p14:nvPr/>
            </p14:nvContentPartPr>
            <p14:xfrm>
              <a:off x="5161747" y="1971111"/>
              <a:ext cx="263880" cy="360"/>
            </p14:xfrm>
          </p:contentPart>
        </mc:Choice>
        <mc:Fallback xmlns="">
          <p:pic>
            <p:nvPicPr>
              <p:cNvPr id="24" name="墨迹 23">
                <a:extLst>
                  <a:ext uri="{FF2B5EF4-FFF2-40B4-BE49-F238E27FC236}">
                    <a16:creationId xmlns:a16="http://schemas.microsoft.com/office/drawing/2014/main" id="{3E9AA6EA-219B-8B4C-566A-A84511E6A8FB}"/>
                  </a:ext>
                </a:extLst>
              </p:cNvPr>
              <p:cNvPicPr/>
              <p:nvPr/>
            </p:nvPicPr>
            <p:blipFill>
              <a:blip r:embed="rId15"/>
              <a:stretch>
                <a:fillRect/>
              </a:stretch>
            </p:blipFill>
            <p:spPr>
              <a:xfrm>
                <a:off x="5153107" y="1962471"/>
                <a:ext cx="281520" cy="18000"/>
              </a:xfrm>
              <a:prstGeom prst="rect">
                <a:avLst/>
              </a:prstGeom>
            </p:spPr>
          </p:pic>
        </mc:Fallback>
      </mc:AlternateContent>
      <p:sp>
        <p:nvSpPr>
          <p:cNvPr id="27" name="文本框 26">
            <a:extLst>
              <a:ext uri="{FF2B5EF4-FFF2-40B4-BE49-F238E27FC236}">
                <a16:creationId xmlns:a16="http://schemas.microsoft.com/office/drawing/2014/main" id="{5B78EED6-63B3-0560-92AF-C4AD0F737FD0}"/>
              </a:ext>
            </a:extLst>
          </p:cNvPr>
          <p:cNvSpPr txBox="1"/>
          <p:nvPr/>
        </p:nvSpPr>
        <p:spPr>
          <a:xfrm>
            <a:off x="5310462" y="2293957"/>
            <a:ext cx="3649190" cy="276999"/>
          </a:xfrm>
          <a:prstGeom prst="rect">
            <a:avLst/>
          </a:prstGeom>
          <a:noFill/>
        </p:spPr>
        <p:txBody>
          <a:bodyPr wrap="square">
            <a:spAutoFit/>
          </a:bodyPr>
          <a:lstStyle/>
          <a:p>
            <a:r>
              <a:rPr lang="zh-CN" altLang="zh-CN" sz="1200" b="1"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获取</a:t>
            </a:r>
            <a:r>
              <a:rPr lang="en-US" altLang="zh-CN" sz="1200" b="1"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cookie</a:t>
            </a:r>
            <a:r>
              <a:rPr lang="zh-CN" altLang="zh-CN" sz="1200" b="1"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的相关信息</a:t>
            </a:r>
            <a:r>
              <a:rPr lang="zh-CN" altLang="en-US" sz="1200" b="1" kern="0" dirty="0">
                <a:solidFill>
                  <a:srgbClr val="000000"/>
                </a:solidFill>
                <a:latin typeface="Consolas" panose="020B0609020204030204" pitchFamily="49" charset="0"/>
                <a:cs typeface="宋体" panose="02010600030101010101" pitchFamily="2" charset="-122"/>
              </a:rPr>
              <a:t>，替换</a:t>
            </a:r>
            <a:r>
              <a:rPr lang="en-US" altLang="zh-CN" sz="1200" b="1"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document</a:t>
            </a:r>
            <a:r>
              <a:rPr lang="zh-CN" altLang="en-US" sz="1200" b="1"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相关代码</a:t>
            </a:r>
            <a:endParaRPr lang="zh-CN" altLang="en-US" sz="1200" dirty="0"/>
          </a:p>
        </p:txBody>
      </p:sp>
      <p:pic>
        <p:nvPicPr>
          <p:cNvPr id="28" name="图片 27">
            <a:extLst>
              <a:ext uri="{FF2B5EF4-FFF2-40B4-BE49-F238E27FC236}">
                <a16:creationId xmlns:a16="http://schemas.microsoft.com/office/drawing/2014/main" id="{68489E2F-8F9F-A48B-B696-9E597D39AF23}"/>
              </a:ext>
            </a:extLst>
          </p:cNvPr>
          <p:cNvPicPr>
            <a:picLocks noChangeAspect="1"/>
          </p:cNvPicPr>
          <p:nvPr/>
        </p:nvPicPr>
        <p:blipFill>
          <a:blip r:embed="rId16"/>
          <a:stretch>
            <a:fillRect/>
          </a:stretch>
        </p:blipFill>
        <p:spPr>
          <a:xfrm>
            <a:off x="5310462" y="2661648"/>
            <a:ext cx="3501251" cy="1143618"/>
          </a:xfrm>
          <a:prstGeom prst="rect">
            <a:avLst/>
          </a:prstGeom>
        </p:spPr>
      </p:pic>
      <p:sp>
        <p:nvSpPr>
          <p:cNvPr id="29" name="文本框 28">
            <a:extLst>
              <a:ext uri="{FF2B5EF4-FFF2-40B4-BE49-F238E27FC236}">
                <a16:creationId xmlns:a16="http://schemas.microsoft.com/office/drawing/2014/main" id="{6940399C-21CA-B488-DBE4-368A5F76A596}"/>
              </a:ext>
            </a:extLst>
          </p:cNvPr>
          <p:cNvSpPr txBox="1"/>
          <p:nvPr/>
        </p:nvSpPr>
        <p:spPr>
          <a:xfrm>
            <a:off x="1819326" y="3486393"/>
            <a:ext cx="2520280" cy="307777"/>
          </a:xfrm>
          <a:prstGeom prst="rect">
            <a:avLst/>
          </a:prstGeom>
          <a:noFill/>
        </p:spPr>
        <p:txBody>
          <a:bodyPr wrap="square" rtlCol="0">
            <a:spAutoFit/>
          </a:bodyPr>
          <a:lstStyle/>
          <a:p>
            <a:pPr algn="l"/>
            <a:r>
              <a:rPr lang="zh-CN" altLang="en-US"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最终</a:t>
            </a:r>
            <a:r>
              <a:rPr lang="en-US" altLang="zh-CN"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Cookie</a:t>
            </a:r>
            <a:endParaRPr lang="zh-CN" altLang="en-US" sz="14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endParaRPr>
          </a:p>
        </p:txBody>
      </p:sp>
      <p:pic>
        <p:nvPicPr>
          <p:cNvPr id="30" name="图片 29">
            <a:extLst>
              <a:ext uri="{FF2B5EF4-FFF2-40B4-BE49-F238E27FC236}">
                <a16:creationId xmlns:a16="http://schemas.microsoft.com/office/drawing/2014/main" id="{AA81D669-BA42-99B2-A404-2AAAB206D01B}"/>
              </a:ext>
            </a:extLst>
          </p:cNvPr>
          <p:cNvPicPr>
            <a:picLocks noChangeAspect="1"/>
          </p:cNvPicPr>
          <p:nvPr/>
        </p:nvPicPr>
        <p:blipFill>
          <a:blip r:embed="rId17"/>
          <a:stretch>
            <a:fillRect/>
          </a:stretch>
        </p:blipFill>
        <p:spPr>
          <a:xfrm>
            <a:off x="527067" y="3805422"/>
            <a:ext cx="4634680" cy="1229814"/>
          </a:xfrm>
          <a:prstGeom prst="rect">
            <a:avLst/>
          </a:prstGeom>
        </p:spPr>
      </p:pic>
    </p:spTree>
    <p:extLst>
      <p:ext uri="{BB962C8B-B14F-4D97-AF65-F5344CB8AC3E}">
        <p14:creationId xmlns:p14="http://schemas.microsoft.com/office/powerpoint/2010/main" val="26542775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81000">
                                          <p:cBhvr additive="base">
                                            <p:cTn id="7" dur="1000" fill="hold"/>
                                            <p:tgtEl>
                                              <p:spTgt spid="8"/>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14:bounceEnd="81000">
                                          <p:cBhvr additive="base">
                                            <p:cTn id="11" dur="1000" fill="hold"/>
                                            <p:tgtEl>
                                              <p:spTgt spid="21"/>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ppt_x"/>
                                              </p:val>
                                            </p:tav>
                                            <p:tav tm="100000">
                                              <p:val>
                                                <p:strVal val="#ppt_x"/>
                                              </p:val>
                                            </p:tav>
                                          </p:tavLst>
                                        </p:anim>
                                        <p:anim calcmode="lin" valueType="num">
                                          <p:cBhvr additive="base">
                                            <p:cTn id="8" dur="10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1000" fill="hold"/>
                                            <p:tgtEl>
                                              <p:spTgt spid="21"/>
                                            </p:tgtEl>
                                            <p:attrNameLst>
                                              <p:attrName>ppt_x</p:attrName>
                                            </p:attrNameLst>
                                          </p:cBhvr>
                                          <p:tavLst>
                                            <p:tav tm="0">
                                              <p:val>
                                                <p:strVal val="#ppt_x"/>
                                              </p:val>
                                            </p:tav>
                                            <p:tav tm="100000">
                                              <p:val>
                                                <p:strVal val="#ppt_x"/>
                                              </p:val>
                                            </p:tav>
                                          </p:tavLst>
                                        </p:anim>
                                        <p:anim calcmode="lin" valueType="num">
                                          <p:cBhvr additive="base">
                                            <p:cTn id="12" dur="1000" fill="hold"/>
                                            <p:tgtEl>
                                              <p:spTgt spid="2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4355976" y="2282924"/>
            <a:ext cx="3977654" cy="865622"/>
          </a:xfrm>
          <a:prstGeom prst="rect">
            <a:avLst/>
          </a:prstGeom>
        </p:spPr>
        <p:txBody>
          <a:bodyPr wrap="square" lIns="0">
            <a:spAutoFit/>
          </a:bodyPr>
          <a:lstStyle/>
          <a:p>
            <a:pPr algn="ctr" fontAlgn="base">
              <a:lnSpc>
                <a:spcPct val="150000"/>
              </a:lnSpc>
              <a:spcBef>
                <a:spcPct val="0"/>
              </a:spcBef>
              <a:spcAft>
                <a:spcPct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项目背景与需求分析</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algn="ctr" fontAlgn="base">
              <a:lnSpc>
                <a:spcPct val="150000"/>
              </a:lnSpc>
              <a:spcBef>
                <a:spcPct val="0"/>
              </a:spcBef>
              <a:spcAft>
                <a:spcPct val="0"/>
              </a:spcAft>
            </a:pPr>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黄郑好</a:t>
            </a:r>
            <a:endParaRPr lang="en-US" altLang="zh-CN" sz="1600" dirty="0">
              <a:solidFill>
                <a:schemeClr val="tx1">
                  <a:lumMod val="65000"/>
                  <a:lumOff val="35000"/>
                </a:schemeClr>
              </a:solidFill>
              <a:latin typeface="+mn-ea"/>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 name="椭圆 2"/>
          <p:cNvSpPr/>
          <p:nvPr/>
        </p:nvSpPr>
        <p:spPr>
          <a:xfrm>
            <a:off x="2383207" y="2157663"/>
            <a:ext cx="825000" cy="825000"/>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1</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1373462461"/>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14:presetBounceEnd="58333">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14:bounceEnd="58333">
                                          <p:cBhvr additive="base">
                                            <p:cTn id="21"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300" fill="hold"/>
                                            <p:tgtEl>
                                              <p:spTgt spid="15"/>
                                            </p:tgtEl>
                                            <p:attrNameLst>
                                              <p:attrName>ppt_w</p:attrName>
                                            </p:attrNameLst>
                                          </p:cBhvr>
                                          <p:tavLst>
                                            <p:tav tm="0">
                                              <p:val>
                                                <p:fltVal val="0"/>
                                              </p:val>
                                            </p:tav>
                                            <p:tav tm="100000">
                                              <p:val>
                                                <p:strVal val="#ppt_w"/>
                                              </p:val>
                                            </p:tav>
                                          </p:tavLst>
                                        </p:anim>
                                        <p:anim calcmode="lin" valueType="num">
                                          <p:cBhvr>
                                            <p:cTn id="26" dur="300" fill="hold"/>
                                            <p:tgtEl>
                                              <p:spTgt spid="15"/>
                                            </p:tgtEl>
                                            <p:attrNameLst>
                                              <p:attrName>ppt_h</p:attrName>
                                            </p:attrNameLst>
                                          </p:cBhvr>
                                          <p:tavLst>
                                            <p:tav tm="0">
                                              <p:val>
                                                <p:fltVal val="0"/>
                                              </p:val>
                                            </p:tav>
                                            <p:tav tm="100000">
                                              <p:val>
                                                <p:strVal val="#ppt_h"/>
                                              </p:val>
                                            </p:tav>
                                          </p:tavLst>
                                        </p:anim>
                                        <p:animEffect transition="in" filter="fade">
                                          <p:cBhvr>
                                            <p:cTn id="27" dur="300"/>
                                            <p:tgtEl>
                                              <p:spTgt spid="15"/>
                                            </p:tgtEl>
                                          </p:cBhvr>
                                        </p:animEffect>
                                      </p:childTnLst>
                                    </p:cTn>
                                  </p:par>
                                  <p:par>
                                    <p:cTn id="28" presetID="6" presetClass="emph" presetSubtype="0" autoRev="1" fill="hold" grpId="1" nodeType="withEffect">
                                      <p:stCondLst>
                                        <p:cond delay="300"/>
                                      </p:stCondLst>
                                      <p:childTnLst>
                                        <p:animScale>
                                          <p:cBhvr>
                                            <p:cTn id="29" dur="150" fill="hold"/>
                                            <p:tgtEl>
                                              <p:spTgt spid="15"/>
                                            </p:tgtEl>
                                          </p:cBhvr>
                                          <p:by x="110000" y="110000"/>
                                        </p:animScale>
                                      </p:childTnLst>
                                    </p:cTn>
                                  </p:par>
                                  <p:par>
                                    <p:cTn id="30" presetID="53" presetClass="entr" presetSubtype="16"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par>
                                    <p:cTn id="35" presetID="6" presetClass="emph" presetSubtype="0" autoRev="1" fill="hold" grpId="1" nodeType="withEffect">
                                      <p:stCondLst>
                                        <p:cond delay="600"/>
                                      </p:stCondLst>
                                      <p:childTnLst>
                                        <p:animScale>
                                          <p:cBhvr>
                                            <p:cTn id="36" dur="150" fill="hold"/>
                                            <p:tgtEl>
                                              <p:spTgt spid="14"/>
                                            </p:tgtEl>
                                          </p:cBhvr>
                                          <p:by x="110000" y="110000"/>
                                        </p:animScale>
                                      </p:childTnLst>
                                    </p:cTn>
                                  </p:par>
                                  <p:par>
                                    <p:cTn id="37" presetID="53" presetClass="entr" presetSubtype="16" fill="hold" grpId="0" nodeType="withEffect">
                                      <p:stCondLst>
                                        <p:cond delay="10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ppt_w</p:attrName>
                                            </p:attrNameLst>
                                          </p:cBhvr>
                                          <p:tavLst>
                                            <p:tav tm="0">
                                              <p:val>
                                                <p:fltVal val="0"/>
                                              </p:val>
                                            </p:tav>
                                            <p:tav tm="100000">
                                              <p:val>
                                                <p:strVal val="#ppt_w"/>
                                              </p:val>
                                            </p:tav>
                                          </p:tavLst>
                                        </p:anim>
                                        <p:anim calcmode="lin" valueType="num">
                                          <p:cBhvr>
                                            <p:cTn id="40" dur="300" fill="hold"/>
                                            <p:tgtEl>
                                              <p:spTgt spid="13"/>
                                            </p:tgtEl>
                                            <p:attrNameLst>
                                              <p:attrName>ppt_h</p:attrName>
                                            </p:attrNameLst>
                                          </p:cBhvr>
                                          <p:tavLst>
                                            <p:tav tm="0">
                                              <p:val>
                                                <p:fltVal val="0"/>
                                              </p:val>
                                            </p:tav>
                                            <p:tav tm="100000">
                                              <p:val>
                                                <p:strVal val="#ppt_h"/>
                                              </p:val>
                                            </p:tav>
                                          </p:tavLst>
                                        </p:anim>
                                        <p:animEffect transition="in" filter="fade">
                                          <p:cBhvr>
                                            <p:cTn id="41" dur="300"/>
                                            <p:tgtEl>
                                              <p:spTgt spid="13"/>
                                            </p:tgtEl>
                                          </p:cBhvr>
                                        </p:animEffect>
                                      </p:childTnLst>
                                    </p:cTn>
                                  </p:par>
                                  <p:par>
                                    <p:cTn id="42" presetID="6" presetClass="emph" presetSubtype="0" autoRev="1" fill="hold" grpId="1" nodeType="withEffect">
                                      <p:stCondLst>
                                        <p:cond delay="400"/>
                                      </p:stCondLst>
                                      <p:childTnLst>
                                        <p:animScale>
                                          <p:cBhvr>
                                            <p:cTn id="43" dur="150" fill="hold"/>
                                            <p:tgtEl>
                                              <p:spTgt spid="13"/>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300" fill="hold"/>
                                            <p:tgtEl>
                                              <p:spTgt spid="17"/>
                                            </p:tgtEl>
                                            <p:attrNameLst>
                                              <p:attrName>ppt_w</p:attrName>
                                            </p:attrNameLst>
                                          </p:cBhvr>
                                          <p:tavLst>
                                            <p:tav tm="0">
                                              <p:val>
                                                <p:fltVal val="0"/>
                                              </p:val>
                                            </p:tav>
                                            <p:tav tm="100000">
                                              <p:val>
                                                <p:strVal val="#ppt_w"/>
                                              </p:val>
                                            </p:tav>
                                          </p:tavLst>
                                        </p:anim>
                                        <p:anim calcmode="lin" valueType="num">
                                          <p:cBhvr>
                                            <p:cTn id="47" dur="300" fill="hold"/>
                                            <p:tgtEl>
                                              <p:spTgt spid="17"/>
                                            </p:tgtEl>
                                            <p:attrNameLst>
                                              <p:attrName>ppt_h</p:attrName>
                                            </p:attrNameLst>
                                          </p:cBhvr>
                                          <p:tavLst>
                                            <p:tav tm="0">
                                              <p:val>
                                                <p:fltVal val="0"/>
                                              </p:val>
                                            </p:tav>
                                            <p:tav tm="100000">
                                              <p:val>
                                                <p:strVal val="#ppt_h"/>
                                              </p:val>
                                            </p:tav>
                                          </p:tavLst>
                                        </p:anim>
                                        <p:animEffect transition="in" filter="fade">
                                          <p:cBhvr>
                                            <p:cTn id="48" dur="300"/>
                                            <p:tgtEl>
                                              <p:spTgt spid="17"/>
                                            </p:tgtEl>
                                          </p:cBhvr>
                                        </p:animEffect>
                                      </p:childTnLst>
                                    </p:cTn>
                                  </p:par>
                                  <p:par>
                                    <p:cTn id="49" presetID="6" presetClass="emph" presetSubtype="0" autoRev="1" fill="hold" grpId="1" nodeType="withEffect">
                                      <p:stCondLst>
                                        <p:cond delay="700"/>
                                      </p:stCondLst>
                                      <p:childTnLst>
                                        <p:animScale>
                                          <p:cBhvr>
                                            <p:cTn id="50" dur="150" fill="hold"/>
                                            <p:tgtEl>
                                              <p:spTgt spid="17"/>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6" presetClass="emph" presetSubtype="0" autoRev="1" fill="hold" grpId="1" nodeType="withEffect">
                                      <p:stCondLst>
                                        <p:cond delay="700"/>
                                      </p:stCondLst>
                                      <p:childTnLst>
                                        <p:animScale>
                                          <p:cBhvr>
                                            <p:cTn id="57" dur="150" fill="hold"/>
                                            <p:tgtEl>
                                              <p:spTgt spid="21"/>
                                            </p:tgtEl>
                                          </p:cBhvr>
                                          <p:by x="110000" y="110000"/>
                                        </p:animScale>
                                      </p:childTnLst>
                                    </p:cTn>
                                  </p:par>
                                  <p:par>
                                    <p:cTn id="58" presetID="53" presetClass="entr" presetSubtype="16" fill="hold" grpId="0" nodeType="withEffect">
                                      <p:stCondLst>
                                        <p:cond delay="1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300" fill="hold"/>
                                            <p:tgtEl>
                                              <p:spTgt spid="22"/>
                                            </p:tgtEl>
                                            <p:attrNameLst>
                                              <p:attrName>ppt_w</p:attrName>
                                            </p:attrNameLst>
                                          </p:cBhvr>
                                          <p:tavLst>
                                            <p:tav tm="0">
                                              <p:val>
                                                <p:fltVal val="0"/>
                                              </p:val>
                                            </p:tav>
                                            <p:tav tm="100000">
                                              <p:val>
                                                <p:strVal val="#ppt_w"/>
                                              </p:val>
                                            </p:tav>
                                          </p:tavLst>
                                        </p:anim>
                                        <p:anim calcmode="lin" valueType="num">
                                          <p:cBhvr>
                                            <p:cTn id="61" dur="300" fill="hold"/>
                                            <p:tgtEl>
                                              <p:spTgt spid="22"/>
                                            </p:tgtEl>
                                            <p:attrNameLst>
                                              <p:attrName>ppt_h</p:attrName>
                                            </p:attrNameLst>
                                          </p:cBhvr>
                                          <p:tavLst>
                                            <p:tav tm="0">
                                              <p:val>
                                                <p:fltVal val="0"/>
                                              </p:val>
                                            </p:tav>
                                            <p:tav tm="100000">
                                              <p:val>
                                                <p:strVal val="#ppt_h"/>
                                              </p:val>
                                            </p:tav>
                                          </p:tavLst>
                                        </p:anim>
                                        <p:animEffect transition="in" filter="fade">
                                          <p:cBhvr>
                                            <p:cTn id="62" dur="300"/>
                                            <p:tgtEl>
                                              <p:spTgt spid="22"/>
                                            </p:tgtEl>
                                          </p:cBhvr>
                                        </p:animEffect>
                                      </p:childTnLst>
                                    </p:cTn>
                                  </p:par>
                                  <p:par>
                                    <p:cTn id="63" presetID="6" presetClass="emph" presetSubtype="0" autoRev="1" fill="hold" grpId="1" nodeType="withEffect">
                                      <p:stCondLst>
                                        <p:cond delay="400"/>
                                      </p:stCondLst>
                                      <p:childTnLst>
                                        <p:animScale>
                                          <p:cBhvr>
                                            <p:cTn id="64" dur="150" fill="hold"/>
                                            <p:tgtEl>
                                              <p:spTgt spid="22"/>
                                            </p:tgtEl>
                                          </p:cBhvr>
                                          <p:by x="110000" y="110000"/>
                                        </p:animScale>
                                      </p:childTnLst>
                                    </p:cTn>
                                  </p:par>
                                  <p:par>
                                    <p:cTn id="65" presetID="53" presetClass="entr" presetSubtype="16" fill="hold" grpId="0" nodeType="withEffect">
                                      <p:stCondLst>
                                        <p:cond delay="4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300" fill="hold"/>
                                            <p:tgtEl>
                                              <p:spTgt spid="23"/>
                                            </p:tgtEl>
                                            <p:attrNameLst>
                                              <p:attrName>ppt_w</p:attrName>
                                            </p:attrNameLst>
                                          </p:cBhvr>
                                          <p:tavLst>
                                            <p:tav tm="0">
                                              <p:val>
                                                <p:fltVal val="0"/>
                                              </p:val>
                                            </p:tav>
                                            <p:tav tm="100000">
                                              <p:val>
                                                <p:strVal val="#ppt_w"/>
                                              </p:val>
                                            </p:tav>
                                          </p:tavLst>
                                        </p:anim>
                                        <p:anim calcmode="lin" valueType="num">
                                          <p:cBhvr>
                                            <p:cTn id="68" dur="300" fill="hold"/>
                                            <p:tgtEl>
                                              <p:spTgt spid="23"/>
                                            </p:tgtEl>
                                            <p:attrNameLst>
                                              <p:attrName>ppt_h</p:attrName>
                                            </p:attrNameLst>
                                          </p:cBhvr>
                                          <p:tavLst>
                                            <p:tav tm="0">
                                              <p:val>
                                                <p:fltVal val="0"/>
                                              </p:val>
                                            </p:tav>
                                            <p:tav tm="100000">
                                              <p:val>
                                                <p:strVal val="#ppt_h"/>
                                              </p:val>
                                            </p:tav>
                                          </p:tavLst>
                                        </p:anim>
                                        <p:animEffect transition="in" filter="fade">
                                          <p:cBhvr>
                                            <p:cTn id="69" dur="300"/>
                                            <p:tgtEl>
                                              <p:spTgt spid="23"/>
                                            </p:tgtEl>
                                          </p:cBhvr>
                                        </p:animEffect>
                                      </p:childTnLst>
                                    </p:cTn>
                                  </p:par>
                                  <p:par>
                                    <p:cTn id="70" presetID="6" presetClass="emph" presetSubtype="0" autoRev="1" fill="hold" grpId="1" nodeType="withEffect">
                                      <p:stCondLst>
                                        <p:cond delay="700"/>
                                      </p:stCondLst>
                                      <p:childTnLst>
                                        <p:animScale>
                                          <p:cBhvr>
                                            <p:cTn id="71"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600" fill="hold"/>
                                            <p:tgtEl>
                                              <p:spTgt spid="19"/>
                                            </p:tgtEl>
                                            <p:attrNameLst>
                                              <p:attrName>ppt_x</p:attrName>
                                            </p:attrNameLst>
                                          </p:cBhvr>
                                          <p:tavLst>
                                            <p:tav tm="0">
                                              <p:val>
                                                <p:strVal val="1+#ppt_w/2"/>
                                              </p:val>
                                            </p:tav>
                                            <p:tav tm="100000">
                                              <p:val>
                                                <p:strVal val="#ppt_x"/>
                                              </p:val>
                                            </p:tav>
                                          </p:tavLst>
                                        </p:anim>
                                        <p:anim calcmode="lin" valueType="num">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300" fill="hold"/>
                                            <p:tgtEl>
                                              <p:spTgt spid="15"/>
                                            </p:tgtEl>
                                            <p:attrNameLst>
                                              <p:attrName>ppt_w</p:attrName>
                                            </p:attrNameLst>
                                          </p:cBhvr>
                                          <p:tavLst>
                                            <p:tav tm="0">
                                              <p:val>
                                                <p:fltVal val="0"/>
                                              </p:val>
                                            </p:tav>
                                            <p:tav tm="100000">
                                              <p:val>
                                                <p:strVal val="#ppt_w"/>
                                              </p:val>
                                            </p:tav>
                                          </p:tavLst>
                                        </p:anim>
                                        <p:anim calcmode="lin" valueType="num">
                                          <p:cBhvr>
                                            <p:cTn id="26" dur="300" fill="hold"/>
                                            <p:tgtEl>
                                              <p:spTgt spid="15"/>
                                            </p:tgtEl>
                                            <p:attrNameLst>
                                              <p:attrName>ppt_h</p:attrName>
                                            </p:attrNameLst>
                                          </p:cBhvr>
                                          <p:tavLst>
                                            <p:tav tm="0">
                                              <p:val>
                                                <p:fltVal val="0"/>
                                              </p:val>
                                            </p:tav>
                                            <p:tav tm="100000">
                                              <p:val>
                                                <p:strVal val="#ppt_h"/>
                                              </p:val>
                                            </p:tav>
                                          </p:tavLst>
                                        </p:anim>
                                        <p:animEffect transition="in" filter="fade">
                                          <p:cBhvr>
                                            <p:cTn id="27" dur="300"/>
                                            <p:tgtEl>
                                              <p:spTgt spid="15"/>
                                            </p:tgtEl>
                                          </p:cBhvr>
                                        </p:animEffect>
                                      </p:childTnLst>
                                    </p:cTn>
                                  </p:par>
                                  <p:par>
                                    <p:cTn id="28" presetID="6" presetClass="emph" presetSubtype="0" autoRev="1" fill="hold" grpId="1" nodeType="withEffect">
                                      <p:stCondLst>
                                        <p:cond delay="300"/>
                                      </p:stCondLst>
                                      <p:childTnLst>
                                        <p:animScale>
                                          <p:cBhvr>
                                            <p:cTn id="29" dur="150" fill="hold"/>
                                            <p:tgtEl>
                                              <p:spTgt spid="15"/>
                                            </p:tgtEl>
                                          </p:cBhvr>
                                          <p:by x="110000" y="110000"/>
                                        </p:animScale>
                                      </p:childTnLst>
                                    </p:cTn>
                                  </p:par>
                                  <p:par>
                                    <p:cTn id="30" presetID="53" presetClass="entr" presetSubtype="16"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par>
                                    <p:cTn id="35" presetID="6" presetClass="emph" presetSubtype="0" autoRev="1" fill="hold" grpId="1" nodeType="withEffect">
                                      <p:stCondLst>
                                        <p:cond delay="600"/>
                                      </p:stCondLst>
                                      <p:childTnLst>
                                        <p:animScale>
                                          <p:cBhvr>
                                            <p:cTn id="36" dur="150" fill="hold"/>
                                            <p:tgtEl>
                                              <p:spTgt spid="14"/>
                                            </p:tgtEl>
                                          </p:cBhvr>
                                          <p:by x="110000" y="110000"/>
                                        </p:animScale>
                                      </p:childTnLst>
                                    </p:cTn>
                                  </p:par>
                                  <p:par>
                                    <p:cTn id="37" presetID="53" presetClass="entr" presetSubtype="16" fill="hold" grpId="0" nodeType="withEffect">
                                      <p:stCondLst>
                                        <p:cond delay="10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ppt_w</p:attrName>
                                            </p:attrNameLst>
                                          </p:cBhvr>
                                          <p:tavLst>
                                            <p:tav tm="0">
                                              <p:val>
                                                <p:fltVal val="0"/>
                                              </p:val>
                                            </p:tav>
                                            <p:tav tm="100000">
                                              <p:val>
                                                <p:strVal val="#ppt_w"/>
                                              </p:val>
                                            </p:tav>
                                          </p:tavLst>
                                        </p:anim>
                                        <p:anim calcmode="lin" valueType="num">
                                          <p:cBhvr>
                                            <p:cTn id="40" dur="300" fill="hold"/>
                                            <p:tgtEl>
                                              <p:spTgt spid="13"/>
                                            </p:tgtEl>
                                            <p:attrNameLst>
                                              <p:attrName>ppt_h</p:attrName>
                                            </p:attrNameLst>
                                          </p:cBhvr>
                                          <p:tavLst>
                                            <p:tav tm="0">
                                              <p:val>
                                                <p:fltVal val="0"/>
                                              </p:val>
                                            </p:tav>
                                            <p:tav tm="100000">
                                              <p:val>
                                                <p:strVal val="#ppt_h"/>
                                              </p:val>
                                            </p:tav>
                                          </p:tavLst>
                                        </p:anim>
                                        <p:animEffect transition="in" filter="fade">
                                          <p:cBhvr>
                                            <p:cTn id="41" dur="300"/>
                                            <p:tgtEl>
                                              <p:spTgt spid="13"/>
                                            </p:tgtEl>
                                          </p:cBhvr>
                                        </p:animEffect>
                                      </p:childTnLst>
                                    </p:cTn>
                                  </p:par>
                                  <p:par>
                                    <p:cTn id="42" presetID="6" presetClass="emph" presetSubtype="0" autoRev="1" fill="hold" grpId="1" nodeType="withEffect">
                                      <p:stCondLst>
                                        <p:cond delay="400"/>
                                      </p:stCondLst>
                                      <p:childTnLst>
                                        <p:animScale>
                                          <p:cBhvr>
                                            <p:cTn id="43" dur="150" fill="hold"/>
                                            <p:tgtEl>
                                              <p:spTgt spid="13"/>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300" fill="hold"/>
                                            <p:tgtEl>
                                              <p:spTgt spid="17"/>
                                            </p:tgtEl>
                                            <p:attrNameLst>
                                              <p:attrName>ppt_w</p:attrName>
                                            </p:attrNameLst>
                                          </p:cBhvr>
                                          <p:tavLst>
                                            <p:tav tm="0">
                                              <p:val>
                                                <p:fltVal val="0"/>
                                              </p:val>
                                            </p:tav>
                                            <p:tav tm="100000">
                                              <p:val>
                                                <p:strVal val="#ppt_w"/>
                                              </p:val>
                                            </p:tav>
                                          </p:tavLst>
                                        </p:anim>
                                        <p:anim calcmode="lin" valueType="num">
                                          <p:cBhvr>
                                            <p:cTn id="47" dur="300" fill="hold"/>
                                            <p:tgtEl>
                                              <p:spTgt spid="17"/>
                                            </p:tgtEl>
                                            <p:attrNameLst>
                                              <p:attrName>ppt_h</p:attrName>
                                            </p:attrNameLst>
                                          </p:cBhvr>
                                          <p:tavLst>
                                            <p:tav tm="0">
                                              <p:val>
                                                <p:fltVal val="0"/>
                                              </p:val>
                                            </p:tav>
                                            <p:tav tm="100000">
                                              <p:val>
                                                <p:strVal val="#ppt_h"/>
                                              </p:val>
                                            </p:tav>
                                          </p:tavLst>
                                        </p:anim>
                                        <p:animEffect transition="in" filter="fade">
                                          <p:cBhvr>
                                            <p:cTn id="48" dur="300"/>
                                            <p:tgtEl>
                                              <p:spTgt spid="17"/>
                                            </p:tgtEl>
                                          </p:cBhvr>
                                        </p:animEffect>
                                      </p:childTnLst>
                                    </p:cTn>
                                  </p:par>
                                  <p:par>
                                    <p:cTn id="49" presetID="6" presetClass="emph" presetSubtype="0" autoRev="1" fill="hold" grpId="1" nodeType="withEffect">
                                      <p:stCondLst>
                                        <p:cond delay="700"/>
                                      </p:stCondLst>
                                      <p:childTnLst>
                                        <p:animScale>
                                          <p:cBhvr>
                                            <p:cTn id="50" dur="150" fill="hold"/>
                                            <p:tgtEl>
                                              <p:spTgt spid="17"/>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6" presetClass="emph" presetSubtype="0" autoRev="1" fill="hold" grpId="1" nodeType="withEffect">
                                      <p:stCondLst>
                                        <p:cond delay="700"/>
                                      </p:stCondLst>
                                      <p:childTnLst>
                                        <p:animScale>
                                          <p:cBhvr>
                                            <p:cTn id="57" dur="150" fill="hold"/>
                                            <p:tgtEl>
                                              <p:spTgt spid="21"/>
                                            </p:tgtEl>
                                          </p:cBhvr>
                                          <p:by x="110000" y="110000"/>
                                        </p:animScale>
                                      </p:childTnLst>
                                    </p:cTn>
                                  </p:par>
                                  <p:par>
                                    <p:cTn id="58" presetID="53" presetClass="entr" presetSubtype="16" fill="hold" grpId="0" nodeType="withEffect">
                                      <p:stCondLst>
                                        <p:cond delay="1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300" fill="hold"/>
                                            <p:tgtEl>
                                              <p:spTgt spid="22"/>
                                            </p:tgtEl>
                                            <p:attrNameLst>
                                              <p:attrName>ppt_w</p:attrName>
                                            </p:attrNameLst>
                                          </p:cBhvr>
                                          <p:tavLst>
                                            <p:tav tm="0">
                                              <p:val>
                                                <p:fltVal val="0"/>
                                              </p:val>
                                            </p:tav>
                                            <p:tav tm="100000">
                                              <p:val>
                                                <p:strVal val="#ppt_w"/>
                                              </p:val>
                                            </p:tav>
                                          </p:tavLst>
                                        </p:anim>
                                        <p:anim calcmode="lin" valueType="num">
                                          <p:cBhvr>
                                            <p:cTn id="61" dur="300" fill="hold"/>
                                            <p:tgtEl>
                                              <p:spTgt spid="22"/>
                                            </p:tgtEl>
                                            <p:attrNameLst>
                                              <p:attrName>ppt_h</p:attrName>
                                            </p:attrNameLst>
                                          </p:cBhvr>
                                          <p:tavLst>
                                            <p:tav tm="0">
                                              <p:val>
                                                <p:fltVal val="0"/>
                                              </p:val>
                                            </p:tav>
                                            <p:tav tm="100000">
                                              <p:val>
                                                <p:strVal val="#ppt_h"/>
                                              </p:val>
                                            </p:tav>
                                          </p:tavLst>
                                        </p:anim>
                                        <p:animEffect transition="in" filter="fade">
                                          <p:cBhvr>
                                            <p:cTn id="62" dur="300"/>
                                            <p:tgtEl>
                                              <p:spTgt spid="22"/>
                                            </p:tgtEl>
                                          </p:cBhvr>
                                        </p:animEffect>
                                      </p:childTnLst>
                                    </p:cTn>
                                  </p:par>
                                  <p:par>
                                    <p:cTn id="63" presetID="6" presetClass="emph" presetSubtype="0" autoRev="1" fill="hold" grpId="1" nodeType="withEffect">
                                      <p:stCondLst>
                                        <p:cond delay="400"/>
                                      </p:stCondLst>
                                      <p:childTnLst>
                                        <p:animScale>
                                          <p:cBhvr>
                                            <p:cTn id="64" dur="150" fill="hold"/>
                                            <p:tgtEl>
                                              <p:spTgt spid="22"/>
                                            </p:tgtEl>
                                          </p:cBhvr>
                                          <p:by x="110000" y="110000"/>
                                        </p:animScale>
                                      </p:childTnLst>
                                    </p:cTn>
                                  </p:par>
                                  <p:par>
                                    <p:cTn id="65" presetID="53" presetClass="entr" presetSubtype="16" fill="hold" grpId="0" nodeType="withEffect">
                                      <p:stCondLst>
                                        <p:cond delay="4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300" fill="hold"/>
                                            <p:tgtEl>
                                              <p:spTgt spid="23"/>
                                            </p:tgtEl>
                                            <p:attrNameLst>
                                              <p:attrName>ppt_w</p:attrName>
                                            </p:attrNameLst>
                                          </p:cBhvr>
                                          <p:tavLst>
                                            <p:tav tm="0">
                                              <p:val>
                                                <p:fltVal val="0"/>
                                              </p:val>
                                            </p:tav>
                                            <p:tav tm="100000">
                                              <p:val>
                                                <p:strVal val="#ppt_w"/>
                                              </p:val>
                                            </p:tav>
                                          </p:tavLst>
                                        </p:anim>
                                        <p:anim calcmode="lin" valueType="num">
                                          <p:cBhvr>
                                            <p:cTn id="68" dur="300" fill="hold"/>
                                            <p:tgtEl>
                                              <p:spTgt spid="23"/>
                                            </p:tgtEl>
                                            <p:attrNameLst>
                                              <p:attrName>ppt_h</p:attrName>
                                            </p:attrNameLst>
                                          </p:cBhvr>
                                          <p:tavLst>
                                            <p:tav tm="0">
                                              <p:val>
                                                <p:fltVal val="0"/>
                                              </p:val>
                                            </p:tav>
                                            <p:tav tm="100000">
                                              <p:val>
                                                <p:strVal val="#ppt_h"/>
                                              </p:val>
                                            </p:tav>
                                          </p:tavLst>
                                        </p:anim>
                                        <p:animEffect transition="in" filter="fade">
                                          <p:cBhvr>
                                            <p:cTn id="69" dur="300"/>
                                            <p:tgtEl>
                                              <p:spTgt spid="23"/>
                                            </p:tgtEl>
                                          </p:cBhvr>
                                        </p:animEffect>
                                      </p:childTnLst>
                                    </p:cTn>
                                  </p:par>
                                  <p:par>
                                    <p:cTn id="70" presetID="6" presetClass="emph" presetSubtype="0" autoRev="1" fill="hold" grpId="1" nodeType="withEffect">
                                      <p:stCondLst>
                                        <p:cond delay="700"/>
                                      </p:stCondLst>
                                      <p:childTnLst>
                                        <p:animScale>
                                          <p:cBhvr>
                                            <p:cTn id="71"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71E87EF-37D9-02BB-C805-A383F24274B9}"/>
              </a:ext>
            </a:extLst>
          </p:cNvPr>
          <p:cNvSpPr txBox="1"/>
          <p:nvPr/>
        </p:nvSpPr>
        <p:spPr>
          <a:xfrm>
            <a:off x="2339752" y="338708"/>
            <a:ext cx="4572000" cy="369332"/>
          </a:xfrm>
          <a:prstGeom prst="rect">
            <a:avLst/>
          </a:prstGeom>
          <a:noFill/>
        </p:spPr>
        <p:txBody>
          <a:bodyPr wrap="square">
            <a:spAutoFit/>
          </a:bodyPr>
          <a:lstStyle/>
          <a:p>
            <a:pPr algn="ctr" fontAlgn="base">
              <a:spcBef>
                <a:spcPct val="0"/>
              </a:spcBef>
              <a:spcAft>
                <a:spcPct val="0"/>
              </a:spcAft>
            </a:pPr>
            <a:r>
              <a:rPr lang="zh-CN" altLang="en-US" sz="1800" b="1" dirty="0">
                <a:solidFill>
                  <a:schemeClr val="tx1">
                    <a:lumMod val="65000"/>
                    <a:lumOff val="35000"/>
                  </a:schemeClr>
                </a:solidFill>
                <a:latin typeface="微软雅黑" pitchFamily="34" charset="-122"/>
                <a:ea typeface="微软雅黑" pitchFamily="34" charset="-122"/>
              </a:rPr>
              <a:t>实现公示系统的中间件</a:t>
            </a:r>
            <a:endParaRPr lang="en-US" altLang="zh-CN" sz="1800" b="1" dirty="0">
              <a:solidFill>
                <a:schemeClr val="tx1">
                  <a:lumMod val="65000"/>
                  <a:lumOff val="35000"/>
                </a:schemeClr>
              </a:solidFill>
              <a:latin typeface="微软雅黑" pitchFamily="34" charset="-122"/>
              <a:ea typeface="微软雅黑" pitchFamily="34" charset="-122"/>
            </a:endParaRPr>
          </a:p>
        </p:txBody>
      </p:sp>
      <p:sp>
        <p:nvSpPr>
          <p:cNvPr id="4" name="文本框 3">
            <a:extLst>
              <a:ext uri="{FF2B5EF4-FFF2-40B4-BE49-F238E27FC236}">
                <a16:creationId xmlns:a16="http://schemas.microsoft.com/office/drawing/2014/main" id="{0ADA043C-FB92-0BAD-A70B-081DCABC9DDC}"/>
              </a:ext>
            </a:extLst>
          </p:cNvPr>
          <p:cNvSpPr txBox="1"/>
          <p:nvPr/>
        </p:nvSpPr>
        <p:spPr>
          <a:xfrm>
            <a:off x="107504" y="2032224"/>
            <a:ext cx="2160240" cy="830997"/>
          </a:xfrm>
          <a:prstGeom prst="rect">
            <a:avLst/>
          </a:prstGeom>
          <a:noFill/>
        </p:spPr>
        <p:txBody>
          <a:bodyPr wrap="square">
            <a:spAutoFit/>
          </a:bodyPr>
          <a:lstStyle/>
          <a:p>
            <a:pPr algn="just"/>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中间件作用：</a:t>
            </a:r>
          </a:p>
          <a:p>
            <a:pPr algn="just"/>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预处理</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request</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和</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response</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对象</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更换代理</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IP</a:t>
            </a:r>
            <a:r>
              <a:rPr lang="en-US" altLang="zh-CN" sz="1200" kern="100" dirty="0">
                <a:latin typeface="等线" panose="02010600030101010101" pitchFamily="2" charset="-122"/>
                <a:ea typeface="等线" panose="02010600030101010101" pitchFamily="2" charset="-122"/>
                <a:cs typeface="Times New Roman" panose="02020603050405020304" pitchFamily="18" charset="0"/>
              </a:rPr>
              <a:t>;</a:t>
            </a:r>
            <a:r>
              <a:rPr lang="zh-CN"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更换</a:t>
            </a:r>
            <a:r>
              <a:rPr lang="en-US" altLang="zh-CN" sz="12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rPr>
              <a:t>Cookies</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；更换</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User-Agent;</a:t>
            </a:r>
            <a:r>
              <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rPr>
              <a:t>自动重试</a:t>
            </a:r>
          </a:p>
        </p:txBody>
      </p:sp>
      <p:sp>
        <p:nvSpPr>
          <p:cNvPr id="7" name="文本框 6">
            <a:extLst>
              <a:ext uri="{FF2B5EF4-FFF2-40B4-BE49-F238E27FC236}">
                <a16:creationId xmlns:a16="http://schemas.microsoft.com/office/drawing/2014/main" id="{CAD72A10-CAD9-C56E-549E-4DDDFF10CE8B}"/>
              </a:ext>
            </a:extLst>
          </p:cNvPr>
          <p:cNvSpPr txBox="1"/>
          <p:nvPr/>
        </p:nvSpPr>
        <p:spPr>
          <a:xfrm>
            <a:off x="2686872" y="984950"/>
            <a:ext cx="4405407" cy="338554"/>
          </a:xfrm>
          <a:prstGeom prst="rect">
            <a:avLst/>
          </a:prstGeom>
          <a:noFill/>
        </p:spPr>
        <p:txBody>
          <a:bodyPr wrap="square">
            <a:spAutoFit/>
          </a:bodyPr>
          <a:lstStyle/>
          <a:p>
            <a:r>
              <a:rPr lang="en-US" altLang="zh-CN" sz="1600" dirty="0">
                <a:effectLst/>
                <a:ea typeface="等线" panose="02010600030101010101" pitchFamily="2" charset="-122"/>
                <a:cs typeface="Times New Roman" panose="02020603050405020304" pitchFamily="18" charset="0"/>
              </a:rPr>
              <a:t>1.</a:t>
            </a:r>
            <a:r>
              <a:rPr lang="zh-CN" altLang="zh-CN" sz="1600" dirty="0">
                <a:effectLst/>
                <a:ea typeface="等线" panose="02010600030101010101" pitchFamily="2" charset="-122"/>
                <a:cs typeface="Times New Roman" panose="02020603050405020304" pitchFamily="18" charset="0"/>
              </a:rPr>
              <a:t>先</a:t>
            </a:r>
            <a:r>
              <a:rPr lang="zh-CN" altLang="en-US" sz="1600" dirty="0">
                <a:effectLst/>
                <a:ea typeface="等线" panose="02010600030101010101" pitchFamily="2" charset="-122"/>
                <a:cs typeface="Times New Roman" panose="02020603050405020304" pitchFamily="18" charset="0"/>
              </a:rPr>
              <a:t>定义中间件，再</a:t>
            </a:r>
            <a:r>
              <a:rPr lang="zh-CN" altLang="zh-CN" sz="1600" dirty="0">
                <a:effectLst/>
                <a:ea typeface="等线" panose="02010600030101010101" pitchFamily="2" charset="-122"/>
                <a:cs typeface="Times New Roman" panose="02020603050405020304" pitchFamily="18" charset="0"/>
              </a:rPr>
              <a:t>在</a:t>
            </a:r>
            <a:r>
              <a:rPr lang="en-US" altLang="zh-CN" sz="1600" dirty="0">
                <a:effectLst/>
                <a:ea typeface="等线" panose="02010600030101010101" pitchFamily="2" charset="-122"/>
                <a:cs typeface="Times New Roman" panose="02020603050405020304" pitchFamily="18" charset="0"/>
              </a:rPr>
              <a:t>setting</a:t>
            </a:r>
            <a:r>
              <a:rPr lang="zh-CN" altLang="zh-CN" sz="1600" dirty="0">
                <a:effectLst/>
                <a:ea typeface="等线" panose="02010600030101010101" pitchFamily="2" charset="-122"/>
                <a:cs typeface="Times New Roman" panose="02020603050405020304" pitchFamily="18" charset="0"/>
              </a:rPr>
              <a:t>里配置中间件</a:t>
            </a:r>
            <a:endParaRPr lang="zh-CN" altLang="en-US" sz="1600" dirty="0"/>
          </a:p>
        </p:txBody>
      </p:sp>
      <p:pic>
        <p:nvPicPr>
          <p:cNvPr id="9" name="图片 8">
            <a:extLst>
              <a:ext uri="{FF2B5EF4-FFF2-40B4-BE49-F238E27FC236}">
                <a16:creationId xmlns:a16="http://schemas.microsoft.com/office/drawing/2014/main" id="{62C78600-5E50-A096-AB6E-7263D8D00245}"/>
              </a:ext>
            </a:extLst>
          </p:cNvPr>
          <p:cNvPicPr>
            <a:picLocks noChangeAspect="1"/>
          </p:cNvPicPr>
          <p:nvPr/>
        </p:nvPicPr>
        <p:blipFill>
          <a:blip r:embed="rId3"/>
          <a:stretch>
            <a:fillRect/>
          </a:stretch>
        </p:blipFill>
        <p:spPr>
          <a:xfrm>
            <a:off x="2949651" y="1384257"/>
            <a:ext cx="3637611" cy="203029"/>
          </a:xfrm>
          <a:prstGeom prst="rect">
            <a:avLst/>
          </a:prstGeom>
        </p:spPr>
      </p:pic>
      <p:sp>
        <p:nvSpPr>
          <p:cNvPr id="12" name="文本框 11">
            <a:extLst>
              <a:ext uri="{FF2B5EF4-FFF2-40B4-BE49-F238E27FC236}">
                <a16:creationId xmlns:a16="http://schemas.microsoft.com/office/drawing/2014/main" id="{FE43FA41-1D5F-E13C-F62F-B48CE40CAFFE}"/>
              </a:ext>
            </a:extLst>
          </p:cNvPr>
          <p:cNvSpPr txBox="1"/>
          <p:nvPr/>
        </p:nvSpPr>
        <p:spPr>
          <a:xfrm>
            <a:off x="2733005" y="1969299"/>
            <a:ext cx="3960442" cy="923330"/>
          </a:xfrm>
          <a:prstGeom prst="rect">
            <a:avLst/>
          </a:prstGeom>
          <a:noFill/>
        </p:spPr>
        <p:txBody>
          <a:bodyPr wrap="square">
            <a:spAutoFit/>
          </a:bodyPr>
          <a:lstStyle/>
          <a:p>
            <a:r>
              <a:rPr lang="en-US" altLang="zh-CN" dirty="0">
                <a:effectLst/>
                <a:ea typeface="等线" panose="02010600030101010101" pitchFamily="2" charset="-122"/>
                <a:cs typeface="Times New Roman" panose="02020603050405020304" pitchFamily="18" charset="0"/>
              </a:rPr>
              <a:t>2.</a:t>
            </a:r>
            <a:r>
              <a:rPr lang="zh-CN" altLang="zh-CN" dirty="0">
                <a:effectLst/>
                <a:ea typeface="等线" panose="02010600030101010101" pitchFamily="2" charset="-122"/>
                <a:cs typeface="Times New Roman" panose="02020603050405020304" pitchFamily="18" charset="0"/>
              </a:rPr>
              <a:t>实现</a:t>
            </a:r>
            <a:r>
              <a:rPr lang="en-US" altLang="zh-CN" dirty="0" err="1">
                <a:effectLst/>
                <a:ea typeface="等线" panose="02010600030101010101" pitchFamily="2" charset="-122"/>
                <a:cs typeface="Times New Roman" panose="02020603050405020304" pitchFamily="18" charset="0"/>
              </a:rPr>
              <a:t>process_requests</a:t>
            </a:r>
            <a:r>
              <a:rPr lang="zh-CN" altLang="zh-CN" dirty="0">
                <a:effectLst/>
                <a:ea typeface="等线" panose="02010600030101010101" pitchFamily="2" charset="-122"/>
                <a:cs typeface="Times New Roman" panose="02020603050405020304" pitchFamily="18" charset="0"/>
              </a:rPr>
              <a:t>，从</a:t>
            </a:r>
            <a:r>
              <a:rPr lang="en-US" altLang="zh-CN" dirty="0" err="1">
                <a:effectLst/>
                <a:ea typeface="等线" panose="02010600030101010101" pitchFamily="2" charset="-122"/>
                <a:cs typeface="Times New Roman" panose="02020603050405020304" pitchFamily="18" charset="0"/>
              </a:rPr>
              <a:t>Redis_list</a:t>
            </a:r>
            <a:r>
              <a:rPr lang="zh-CN" altLang="zh-CN" dirty="0">
                <a:effectLst/>
                <a:ea typeface="等线" panose="02010600030101010101" pitchFamily="2" charset="-122"/>
                <a:cs typeface="Times New Roman" panose="02020603050405020304" pitchFamily="18" charset="0"/>
              </a:rPr>
              <a:t>中随机取出</a:t>
            </a:r>
            <a:r>
              <a:rPr lang="en-US" altLang="zh-CN" dirty="0">
                <a:effectLst/>
                <a:ea typeface="等线" panose="02010600030101010101" pitchFamily="2" charset="-122"/>
                <a:cs typeface="Times New Roman" panose="02020603050405020304" pitchFamily="18" charset="0"/>
              </a:rPr>
              <a:t>Cookies</a:t>
            </a:r>
            <a:r>
              <a:rPr lang="zh-CN" altLang="zh-CN" dirty="0">
                <a:effectLst/>
                <a:ea typeface="等线" panose="02010600030101010101" pitchFamily="2" charset="-122"/>
                <a:cs typeface="Times New Roman" panose="02020603050405020304" pitchFamily="18" charset="0"/>
              </a:rPr>
              <a:t>来使用</a:t>
            </a:r>
            <a:r>
              <a:rPr lang="zh-CN" altLang="en-US" dirty="0">
                <a:effectLst/>
                <a:ea typeface="等线" panose="02010600030101010101" pitchFamily="2" charset="-122"/>
                <a:cs typeface="Times New Roman" panose="02020603050405020304" pitchFamily="18" charset="0"/>
              </a:rPr>
              <a:t>，放在</a:t>
            </a:r>
            <a:r>
              <a:rPr lang="en-US" altLang="zh-CN" dirty="0" err="1">
                <a:effectLst/>
                <a:ea typeface="等线" panose="02010600030101010101" pitchFamily="2" charset="-122"/>
                <a:cs typeface="Times New Roman" panose="02020603050405020304" pitchFamily="18" charset="0"/>
              </a:rPr>
              <a:t>self_cookie</a:t>
            </a:r>
            <a:r>
              <a:rPr lang="zh-CN" altLang="en-US" dirty="0">
                <a:effectLst/>
                <a:ea typeface="等线" panose="02010600030101010101" pitchFamily="2" charset="-122"/>
                <a:cs typeface="Times New Roman" panose="02020603050405020304" pitchFamily="18" charset="0"/>
              </a:rPr>
              <a:t>。</a:t>
            </a:r>
            <a:endParaRPr lang="en-US" altLang="zh-CN">
              <a:effectLst/>
              <a:ea typeface="等线" panose="0201060003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D607C38D-C1DA-6A90-58D7-20A6E1455743}"/>
              </a:ext>
            </a:extLst>
          </p:cNvPr>
          <p:cNvSpPr txBox="1"/>
          <p:nvPr/>
        </p:nvSpPr>
        <p:spPr>
          <a:xfrm>
            <a:off x="2949651" y="3045186"/>
            <a:ext cx="3510136" cy="646331"/>
          </a:xfrm>
          <a:prstGeom prst="rect">
            <a:avLst/>
          </a:prstGeom>
          <a:noFill/>
        </p:spPr>
        <p:txBody>
          <a:bodyPr wrap="square">
            <a:spAutoFit/>
          </a:bodyPr>
          <a:lstStyle/>
          <a:p>
            <a:r>
              <a:rPr lang="en-US" altLang="zh-CN" sz="1800" dirty="0">
                <a:effectLst/>
                <a:ea typeface="等线" panose="02010600030101010101" pitchFamily="2" charset="-122"/>
                <a:cs typeface="Times New Roman" panose="02020603050405020304" pitchFamily="18" charset="0"/>
              </a:rPr>
              <a:t>3.</a:t>
            </a:r>
            <a:r>
              <a:rPr lang="zh-CN" altLang="zh-CN" sz="1800" dirty="0">
                <a:effectLst/>
                <a:ea typeface="等线" panose="02010600030101010101" pitchFamily="2" charset="-122"/>
                <a:cs typeface="Times New Roman" panose="02020603050405020304" pitchFamily="18" charset="0"/>
              </a:rPr>
              <a:t>把</a:t>
            </a:r>
            <a:r>
              <a:rPr lang="en-US" altLang="zh-CN" sz="1800" dirty="0">
                <a:effectLst/>
                <a:ea typeface="等线" panose="02010600030101010101" pitchFamily="2" charset="-122"/>
                <a:cs typeface="Times New Roman" panose="02020603050405020304" pitchFamily="18" charset="0"/>
              </a:rPr>
              <a:t>Cookie</a:t>
            </a:r>
            <a:r>
              <a:rPr lang="zh-CN" altLang="zh-CN" sz="1800" dirty="0">
                <a:effectLst/>
                <a:ea typeface="等线" panose="02010600030101010101" pitchFamily="2" charset="-122"/>
                <a:cs typeface="Times New Roman" panose="02020603050405020304" pitchFamily="18" charset="0"/>
              </a:rPr>
              <a:t>信息设置给</a:t>
            </a:r>
            <a:r>
              <a:rPr lang="en-US" altLang="zh-CN" sz="1800" dirty="0">
                <a:effectLst/>
                <a:ea typeface="等线" panose="02010600030101010101" pitchFamily="2" charset="-122"/>
                <a:cs typeface="Times New Roman" panose="02020603050405020304" pitchFamily="18" charset="0"/>
              </a:rPr>
              <a:t>request</a:t>
            </a:r>
            <a:r>
              <a:rPr lang="zh-CN" altLang="zh-CN" sz="1800" dirty="0">
                <a:effectLst/>
                <a:ea typeface="等线" panose="02010600030101010101" pitchFamily="2" charset="-122"/>
                <a:cs typeface="Times New Roman" panose="02020603050405020304" pitchFamily="18" charset="0"/>
              </a:rPr>
              <a:t>，设置请求代理</a:t>
            </a:r>
            <a:r>
              <a:rPr lang="en-US" altLang="zh-CN" sz="1800" dirty="0">
                <a:effectLst/>
                <a:ea typeface="等线" panose="02010600030101010101" pitchFamily="2" charset="-122"/>
                <a:cs typeface="Times New Roman" panose="02020603050405020304" pitchFamily="18" charset="0"/>
              </a:rPr>
              <a:t>IP</a:t>
            </a:r>
            <a:r>
              <a:rPr lang="zh-CN" altLang="zh-CN" sz="1800" dirty="0">
                <a:effectLst/>
                <a:ea typeface="等线" panose="02010600030101010101" pitchFamily="2" charset="-122"/>
                <a:cs typeface="Times New Roman" panose="02020603050405020304" pitchFamily="18" charset="0"/>
              </a:rPr>
              <a:t>，设置</a:t>
            </a:r>
            <a:r>
              <a:rPr lang="en-US" altLang="zh-CN" sz="1800" dirty="0">
                <a:effectLst/>
                <a:ea typeface="等线" panose="02010600030101010101" pitchFamily="2" charset="-122"/>
                <a:cs typeface="Times New Roman" panose="02020603050405020304" pitchFamily="18" charset="0"/>
              </a:rPr>
              <a:t>cookie</a:t>
            </a:r>
            <a:r>
              <a:rPr lang="zh-CN" altLang="zh-CN" sz="1800" dirty="0">
                <a:effectLst/>
                <a:ea typeface="等线" panose="02010600030101010101" pitchFamily="2" charset="-122"/>
                <a:cs typeface="Times New Roman" panose="02020603050405020304" pitchFamily="18" charset="0"/>
              </a:rPr>
              <a:t>信息</a:t>
            </a:r>
            <a:endParaRPr lang="zh-CN" altLang="en-US" dirty="0"/>
          </a:p>
        </p:txBody>
      </p:sp>
      <p:pic>
        <p:nvPicPr>
          <p:cNvPr id="15" name="图片 14">
            <a:extLst>
              <a:ext uri="{FF2B5EF4-FFF2-40B4-BE49-F238E27FC236}">
                <a16:creationId xmlns:a16="http://schemas.microsoft.com/office/drawing/2014/main" id="{5631FBB3-B71D-32C4-91D7-17DA383D220B}"/>
              </a:ext>
            </a:extLst>
          </p:cNvPr>
          <p:cNvPicPr>
            <a:picLocks noChangeAspect="1"/>
          </p:cNvPicPr>
          <p:nvPr/>
        </p:nvPicPr>
        <p:blipFill>
          <a:blip r:embed="rId4"/>
          <a:stretch>
            <a:fillRect/>
          </a:stretch>
        </p:blipFill>
        <p:spPr>
          <a:xfrm>
            <a:off x="2187995" y="3939108"/>
            <a:ext cx="5274310" cy="784225"/>
          </a:xfrm>
          <a:prstGeom prst="rect">
            <a:avLst/>
          </a:prstGeom>
        </p:spPr>
      </p:pic>
    </p:spTree>
    <p:extLst>
      <p:ext uri="{BB962C8B-B14F-4D97-AF65-F5344CB8AC3E}">
        <p14:creationId xmlns:p14="http://schemas.microsoft.com/office/powerpoint/2010/main" val="403419582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C2227E8-A62C-3E65-5529-73295B98CBBD}"/>
              </a:ext>
            </a:extLst>
          </p:cNvPr>
          <p:cNvSpPr txBox="1"/>
          <p:nvPr/>
        </p:nvSpPr>
        <p:spPr>
          <a:xfrm>
            <a:off x="2339752" y="-10284"/>
            <a:ext cx="4176464" cy="369332"/>
          </a:xfrm>
          <a:prstGeom prst="rect">
            <a:avLst/>
          </a:prstGeom>
          <a:noFill/>
        </p:spPr>
        <p:txBody>
          <a:bodyPr wrap="square">
            <a:spAutoFit/>
          </a:bodyPr>
          <a:lstStyle/>
          <a:p>
            <a:pPr algn="ctr" fontAlgn="base">
              <a:spcBef>
                <a:spcPct val="0"/>
              </a:spcBef>
              <a:spcAft>
                <a:spcPct val="0"/>
              </a:spcAft>
            </a:pPr>
            <a:r>
              <a:rPr lang="zh-CN" altLang="en-US" sz="1800" b="1" dirty="0">
                <a:solidFill>
                  <a:schemeClr val="tx1">
                    <a:lumMod val="65000"/>
                    <a:lumOff val="35000"/>
                  </a:schemeClr>
                </a:solidFill>
                <a:latin typeface="微软雅黑" pitchFamily="34" charset="-122"/>
                <a:ea typeface="微软雅黑" pitchFamily="34" charset="-122"/>
              </a:rPr>
              <a:t>实现公示系统的中间件</a:t>
            </a:r>
            <a:endParaRPr lang="en-US" altLang="zh-CN" sz="1800" b="1" dirty="0">
              <a:solidFill>
                <a:schemeClr val="tx1">
                  <a:lumMod val="65000"/>
                  <a:lumOff val="35000"/>
                </a:schemeClr>
              </a:solidFill>
              <a:latin typeface="微软雅黑" pitchFamily="34" charset="-122"/>
              <a:ea typeface="微软雅黑" pitchFamily="34" charset="-122"/>
            </a:endParaRPr>
          </a:p>
        </p:txBody>
      </p:sp>
      <p:sp>
        <p:nvSpPr>
          <p:cNvPr id="7" name="文本框 6">
            <a:extLst>
              <a:ext uri="{FF2B5EF4-FFF2-40B4-BE49-F238E27FC236}">
                <a16:creationId xmlns:a16="http://schemas.microsoft.com/office/drawing/2014/main" id="{94285CC0-E771-4F02-5F8C-571B1C252878}"/>
              </a:ext>
            </a:extLst>
          </p:cNvPr>
          <p:cNvSpPr txBox="1"/>
          <p:nvPr/>
        </p:nvSpPr>
        <p:spPr>
          <a:xfrm>
            <a:off x="323528" y="1004396"/>
            <a:ext cx="5400600" cy="1569660"/>
          </a:xfrm>
          <a:prstGeom prst="rect">
            <a:avLst/>
          </a:prstGeom>
          <a:noFill/>
        </p:spPr>
        <p:txBody>
          <a:bodyPr wrap="square">
            <a:spAutoFit/>
          </a:bodyPr>
          <a:lstStyle/>
          <a:p>
            <a:pPr algn="just"/>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4. </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关于响应，实现</a:t>
            </a:r>
            <a:r>
              <a:rPr lang="en-US" altLang="zh-CN" sz="1600" kern="100" dirty="0" err="1">
                <a:effectLst/>
                <a:latin typeface="微软雅黑" panose="020B0503020204020204" pitchFamily="34" charset="-122"/>
                <a:ea typeface="微软雅黑" panose="020B0503020204020204" pitchFamily="34" charset="-122"/>
                <a:cs typeface="Times New Roman" panose="02020603050405020304" pitchFamily="18" charset="0"/>
              </a:rPr>
              <a:t>process_response</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，若响应码不是</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200</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或没有内容，就重试。</a:t>
            </a:r>
          </a:p>
          <a:p>
            <a:pPr algn="just"/>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重试方法：将</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request</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复制一份并备份赋值给</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req</a:t>
            </a:r>
            <a:r>
              <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req</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需要</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重试即重新构建一个请求返回，</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并且</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不参加重定向操作</a:t>
            </a:r>
            <a:r>
              <a:rPr lang="zh-CN" altLang="en-US" sz="1600" kern="100" dirty="0">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若响应码是</a:t>
            </a:r>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200</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且数据不为零，则返回数据。</a:t>
            </a:r>
          </a:p>
        </p:txBody>
      </p:sp>
      <p:pic>
        <p:nvPicPr>
          <p:cNvPr id="8" name="图片 7">
            <a:extLst>
              <a:ext uri="{FF2B5EF4-FFF2-40B4-BE49-F238E27FC236}">
                <a16:creationId xmlns:a16="http://schemas.microsoft.com/office/drawing/2014/main" id="{E9F52316-F53E-78C9-C59A-195131A651B7}"/>
              </a:ext>
            </a:extLst>
          </p:cNvPr>
          <p:cNvPicPr>
            <a:picLocks noChangeAspect="1"/>
          </p:cNvPicPr>
          <p:nvPr/>
        </p:nvPicPr>
        <p:blipFill>
          <a:blip r:embed="rId3"/>
          <a:stretch>
            <a:fillRect/>
          </a:stretch>
        </p:blipFill>
        <p:spPr>
          <a:xfrm>
            <a:off x="395536" y="2570935"/>
            <a:ext cx="3571938" cy="2520301"/>
          </a:xfrm>
          <a:prstGeom prst="rect">
            <a:avLst/>
          </a:prstGeom>
        </p:spPr>
      </p:pic>
      <p:pic>
        <p:nvPicPr>
          <p:cNvPr id="10" name="图片 9">
            <a:extLst>
              <a:ext uri="{FF2B5EF4-FFF2-40B4-BE49-F238E27FC236}">
                <a16:creationId xmlns:a16="http://schemas.microsoft.com/office/drawing/2014/main" id="{EB75FB74-3025-5B11-9D88-AD50BD7BD36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74813" y="3194194"/>
            <a:ext cx="4514853" cy="1901194"/>
          </a:xfrm>
          <a:prstGeom prst="rect">
            <a:avLst/>
          </a:prstGeom>
        </p:spPr>
      </p:pic>
      <p:sp>
        <p:nvSpPr>
          <p:cNvPr id="14" name="文本框 13">
            <a:extLst>
              <a:ext uri="{FF2B5EF4-FFF2-40B4-BE49-F238E27FC236}">
                <a16:creationId xmlns:a16="http://schemas.microsoft.com/office/drawing/2014/main" id="{2466127E-8C94-A5B9-6D9F-E82AA4F48C4B}"/>
              </a:ext>
            </a:extLst>
          </p:cNvPr>
          <p:cNvSpPr txBox="1"/>
          <p:nvPr/>
        </p:nvSpPr>
        <p:spPr>
          <a:xfrm>
            <a:off x="4474813" y="2801435"/>
            <a:ext cx="3394694" cy="338554"/>
          </a:xfrm>
          <a:prstGeom prst="rect">
            <a:avLst/>
          </a:prstGeom>
          <a:noFill/>
        </p:spPr>
        <p:txBody>
          <a:bodyPr wrap="square">
            <a:spAutoFit/>
          </a:bodyPr>
          <a:lstStyle/>
          <a:p>
            <a:pPr algn="just"/>
            <a:r>
              <a:rPr lang="en-US"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得到响应数据</a:t>
            </a:r>
          </a:p>
        </p:txBody>
      </p:sp>
    </p:spTree>
    <p:extLst>
      <p:ext uri="{BB962C8B-B14F-4D97-AF65-F5344CB8AC3E}">
        <p14:creationId xmlns:p14="http://schemas.microsoft.com/office/powerpoint/2010/main" val="146691668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B65D85B-3010-D776-7EF7-44902D185AF0}"/>
              </a:ext>
            </a:extLst>
          </p:cNvPr>
          <p:cNvSpPr txBox="1"/>
          <p:nvPr/>
        </p:nvSpPr>
        <p:spPr>
          <a:xfrm>
            <a:off x="3923928" y="122684"/>
            <a:ext cx="4572000" cy="369332"/>
          </a:xfrm>
          <a:prstGeom prst="rect">
            <a:avLst/>
          </a:prstGeom>
          <a:noFill/>
        </p:spPr>
        <p:txBody>
          <a:bodyPr wrap="square">
            <a:spAutoFit/>
          </a:bodyPr>
          <a:lstStyle/>
          <a:p>
            <a:r>
              <a:rPr lang="zh-CN" altLang="en-US" b="1" dirty="0">
                <a:latin typeface="微软雅黑" panose="020B0503020204020204" pitchFamily="34" charset="-122"/>
                <a:ea typeface="微软雅黑" panose="020B0503020204020204" pitchFamily="34" charset="-122"/>
              </a:rPr>
              <a:t>完善爬虫</a:t>
            </a:r>
          </a:p>
        </p:txBody>
      </p:sp>
      <p:pic>
        <p:nvPicPr>
          <p:cNvPr id="7" name="图片 6">
            <a:extLst>
              <a:ext uri="{FF2B5EF4-FFF2-40B4-BE49-F238E27FC236}">
                <a16:creationId xmlns:a16="http://schemas.microsoft.com/office/drawing/2014/main" id="{852CFC56-4D71-6AF6-7FED-E626E74E9EC1}"/>
              </a:ext>
            </a:extLst>
          </p:cNvPr>
          <p:cNvPicPr>
            <a:picLocks noChangeAspect="1"/>
          </p:cNvPicPr>
          <p:nvPr/>
        </p:nvPicPr>
        <p:blipFill>
          <a:blip r:embed="rId2"/>
          <a:stretch>
            <a:fillRect/>
          </a:stretch>
        </p:blipFill>
        <p:spPr>
          <a:xfrm>
            <a:off x="79419" y="599040"/>
            <a:ext cx="4416438" cy="218095"/>
          </a:xfrm>
          <a:prstGeom prst="rect">
            <a:avLst/>
          </a:prstGeom>
        </p:spPr>
      </p:pic>
      <p:pic>
        <p:nvPicPr>
          <p:cNvPr id="9" name="图片 8">
            <a:extLst>
              <a:ext uri="{FF2B5EF4-FFF2-40B4-BE49-F238E27FC236}">
                <a16:creationId xmlns:a16="http://schemas.microsoft.com/office/drawing/2014/main" id="{02ACEDA6-3159-15A1-8878-88F3C5F41E30}"/>
              </a:ext>
            </a:extLst>
          </p:cNvPr>
          <p:cNvPicPr>
            <a:picLocks noChangeAspect="1"/>
          </p:cNvPicPr>
          <p:nvPr/>
        </p:nvPicPr>
        <p:blipFill>
          <a:blip r:embed="rId3"/>
          <a:stretch>
            <a:fillRect/>
          </a:stretch>
        </p:blipFill>
        <p:spPr>
          <a:xfrm>
            <a:off x="106965" y="817134"/>
            <a:ext cx="3414539" cy="218095"/>
          </a:xfrm>
          <a:prstGeom prst="rect">
            <a:avLst/>
          </a:prstGeom>
        </p:spPr>
      </p:pic>
      <p:pic>
        <p:nvPicPr>
          <p:cNvPr id="11" name="图片 10">
            <a:extLst>
              <a:ext uri="{FF2B5EF4-FFF2-40B4-BE49-F238E27FC236}">
                <a16:creationId xmlns:a16="http://schemas.microsoft.com/office/drawing/2014/main" id="{BFBD54AA-9D80-49F2-D827-6CE66C00E080}"/>
              </a:ext>
            </a:extLst>
          </p:cNvPr>
          <p:cNvPicPr>
            <a:picLocks noChangeAspect="1"/>
          </p:cNvPicPr>
          <p:nvPr/>
        </p:nvPicPr>
        <p:blipFill>
          <a:blip r:embed="rId4"/>
          <a:stretch>
            <a:fillRect/>
          </a:stretch>
        </p:blipFill>
        <p:spPr>
          <a:xfrm>
            <a:off x="111362" y="1862565"/>
            <a:ext cx="4286318" cy="1733792"/>
          </a:xfrm>
          <a:prstGeom prst="rect">
            <a:avLst/>
          </a:prstGeom>
        </p:spPr>
      </p:pic>
      <p:pic>
        <p:nvPicPr>
          <p:cNvPr id="13" name="图片 12">
            <a:extLst>
              <a:ext uri="{FF2B5EF4-FFF2-40B4-BE49-F238E27FC236}">
                <a16:creationId xmlns:a16="http://schemas.microsoft.com/office/drawing/2014/main" id="{E55AB14E-B6D8-96CE-A4DA-EF02C7EFF059}"/>
              </a:ext>
            </a:extLst>
          </p:cNvPr>
          <p:cNvPicPr>
            <a:picLocks noChangeAspect="1"/>
          </p:cNvPicPr>
          <p:nvPr/>
        </p:nvPicPr>
        <p:blipFill>
          <a:blip r:embed="rId5"/>
          <a:stretch>
            <a:fillRect/>
          </a:stretch>
        </p:blipFill>
        <p:spPr>
          <a:xfrm>
            <a:off x="4922321" y="1225801"/>
            <a:ext cx="4095825" cy="1858953"/>
          </a:xfrm>
          <a:prstGeom prst="rect">
            <a:avLst/>
          </a:prstGeom>
        </p:spPr>
      </p:pic>
      <p:pic>
        <p:nvPicPr>
          <p:cNvPr id="3" name="图片 2">
            <a:extLst>
              <a:ext uri="{FF2B5EF4-FFF2-40B4-BE49-F238E27FC236}">
                <a16:creationId xmlns:a16="http://schemas.microsoft.com/office/drawing/2014/main" id="{BD0B9E46-C487-998C-DE4C-E2E41A55AC5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826" t="-12581" r="74374" b="12581"/>
          <a:stretch/>
        </p:blipFill>
        <p:spPr>
          <a:xfrm>
            <a:off x="3252157" y="655116"/>
            <a:ext cx="1243700" cy="1195760"/>
          </a:xfrm>
          <a:prstGeom prst="rect">
            <a:avLst/>
          </a:prstGeom>
        </p:spPr>
      </p:pic>
      <p:pic>
        <p:nvPicPr>
          <p:cNvPr id="4" name="图片 3">
            <a:extLst>
              <a:ext uri="{FF2B5EF4-FFF2-40B4-BE49-F238E27FC236}">
                <a16:creationId xmlns:a16="http://schemas.microsoft.com/office/drawing/2014/main" id="{8030DEAB-C422-6C9D-B005-61E3300EAC4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43836" y="3111934"/>
            <a:ext cx="5274310" cy="1440161"/>
          </a:xfrm>
          <a:prstGeom prst="rect">
            <a:avLst/>
          </a:prstGeom>
          <a:noFill/>
          <a:ln>
            <a:noFill/>
          </a:ln>
        </p:spPr>
      </p:pic>
      <p:pic>
        <p:nvPicPr>
          <p:cNvPr id="8" name="图片 7">
            <a:extLst>
              <a:ext uri="{FF2B5EF4-FFF2-40B4-BE49-F238E27FC236}">
                <a16:creationId xmlns:a16="http://schemas.microsoft.com/office/drawing/2014/main" id="{8B4AC28E-3584-3459-8BB1-E80C9CAD9753}"/>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421" t="72339" r="74374" b="12581"/>
          <a:stretch/>
        </p:blipFill>
        <p:spPr>
          <a:xfrm>
            <a:off x="4850927" y="2082100"/>
            <a:ext cx="177875" cy="245030"/>
          </a:xfrm>
          <a:prstGeom prst="rect">
            <a:avLst/>
          </a:prstGeom>
        </p:spPr>
      </p:pic>
      <p:pic>
        <p:nvPicPr>
          <p:cNvPr id="10" name="图片 9">
            <a:extLst>
              <a:ext uri="{FF2B5EF4-FFF2-40B4-BE49-F238E27FC236}">
                <a16:creationId xmlns:a16="http://schemas.microsoft.com/office/drawing/2014/main" id="{676C9BC5-2431-624B-64CE-B439CC1A6B0D}"/>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2421" t="72339" r="74374" b="12581"/>
          <a:stretch/>
        </p:blipFill>
        <p:spPr>
          <a:xfrm>
            <a:off x="4833384" y="1225801"/>
            <a:ext cx="177875" cy="245029"/>
          </a:xfrm>
          <a:prstGeom prst="rect">
            <a:avLst/>
          </a:prstGeom>
        </p:spPr>
      </p:pic>
      <p:sp>
        <p:nvSpPr>
          <p:cNvPr id="12" name="文本框 11">
            <a:extLst>
              <a:ext uri="{FF2B5EF4-FFF2-40B4-BE49-F238E27FC236}">
                <a16:creationId xmlns:a16="http://schemas.microsoft.com/office/drawing/2014/main" id="{DB033831-746D-710A-F825-2EEEA7018506}"/>
              </a:ext>
            </a:extLst>
          </p:cNvPr>
          <p:cNvSpPr txBox="1"/>
          <p:nvPr/>
        </p:nvSpPr>
        <p:spPr>
          <a:xfrm>
            <a:off x="4819540" y="1239277"/>
            <a:ext cx="354584" cy="276999"/>
          </a:xfrm>
          <a:prstGeom prst="rect">
            <a:avLst/>
          </a:prstGeom>
          <a:noFill/>
        </p:spPr>
        <p:txBody>
          <a:bodyPr wrap="none" rtlCol="0">
            <a:spAutoFit/>
          </a:bodyPr>
          <a:lstStyle/>
          <a:p>
            <a:pPr algn="l"/>
            <a:r>
              <a:rPr lang="en-US" altLang="zh-CN"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3.</a:t>
            </a:r>
            <a:endParaRPr lang="zh-CN" altLang="en-US" sz="12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endParaRPr>
          </a:p>
        </p:txBody>
      </p:sp>
      <p:sp>
        <p:nvSpPr>
          <p:cNvPr id="14" name="文本框 13">
            <a:extLst>
              <a:ext uri="{FF2B5EF4-FFF2-40B4-BE49-F238E27FC236}">
                <a16:creationId xmlns:a16="http://schemas.microsoft.com/office/drawing/2014/main" id="{90FA0BD3-A32E-24B3-A07A-2B69B7DCB53D}"/>
              </a:ext>
            </a:extLst>
          </p:cNvPr>
          <p:cNvSpPr txBox="1"/>
          <p:nvPr/>
        </p:nvSpPr>
        <p:spPr>
          <a:xfrm>
            <a:off x="4827555" y="2073810"/>
            <a:ext cx="338554" cy="261610"/>
          </a:xfrm>
          <a:prstGeom prst="rect">
            <a:avLst/>
          </a:prstGeom>
          <a:noFill/>
        </p:spPr>
        <p:txBody>
          <a:bodyPr wrap="none" rtlCol="0">
            <a:spAutoFit/>
          </a:bodyPr>
          <a:lstStyle/>
          <a:p>
            <a:pPr algn="l"/>
            <a:r>
              <a:rPr lang="en-US" altLang="zh-CN"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rPr>
              <a:t>4.</a:t>
            </a:r>
            <a:endParaRPr lang="zh-CN" altLang="en-US" sz="1100" kern="0" dirty="0">
              <a:solidFill>
                <a:srgbClr val="000000"/>
              </a:solidFill>
              <a:effectLst/>
              <a:latin typeface="Consolas" panose="020B0609020204030204" pitchFamily="49" charset="0"/>
              <a:ea typeface="宋体" panose="02010600030101010101" pitchFamily="2" charset="-122"/>
              <a:cs typeface="宋体" panose="02010600030101010101" pitchFamily="2" charset="-122"/>
            </a:endParaRPr>
          </a:p>
        </p:txBody>
      </p:sp>
      <p:sp>
        <p:nvSpPr>
          <p:cNvPr id="17" name="文本框 16">
            <a:extLst>
              <a:ext uri="{FF2B5EF4-FFF2-40B4-BE49-F238E27FC236}">
                <a16:creationId xmlns:a16="http://schemas.microsoft.com/office/drawing/2014/main" id="{250FDAC5-4FF2-EF35-BA97-2469481E222B}"/>
              </a:ext>
            </a:extLst>
          </p:cNvPr>
          <p:cNvSpPr txBox="1"/>
          <p:nvPr/>
        </p:nvSpPr>
        <p:spPr>
          <a:xfrm>
            <a:off x="132736" y="4552094"/>
            <a:ext cx="2852375" cy="261610"/>
          </a:xfrm>
          <a:prstGeom prst="rect">
            <a:avLst/>
          </a:prstGeom>
          <a:noFill/>
        </p:spPr>
        <p:txBody>
          <a:bodyPr wrap="square">
            <a:spAutoFit/>
          </a:bodyPr>
          <a:lstStyle/>
          <a:p>
            <a:pPr algn="l"/>
            <a:r>
              <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rPr>
              <a:t>再将</a:t>
            </a:r>
            <a:r>
              <a:rPr lang="en-US" altLang="zh-CN" sz="1100" kern="100" dirty="0" err="1">
                <a:effectLst/>
                <a:latin typeface="等线" panose="02010600030101010101" pitchFamily="2" charset="-122"/>
                <a:ea typeface="等线" panose="02010600030101010101" pitchFamily="2" charset="-122"/>
                <a:cs typeface="Times New Roman" panose="02020603050405020304" pitchFamily="18" charset="0"/>
              </a:rPr>
              <a:t>json</a:t>
            </a:r>
            <a:r>
              <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rPr>
              <a:t>格式转换为字典。</a:t>
            </a:r>
          </a:p>
        </p:txBody>
      </p:sp>
      <p:pic>
        <p:nvPicPr>
          <p:cNvPr id="6" name="图片 5">
            <a:extLst>
              <a:ext uri="{FF2B5EF4-FFF2-40B4-BE49-F238E27FC236}">
                <a16:creationId xmlns:a16="http://schemas.microsoft.com/office/drawing/2014/main" id="{F72E710D-082F-2816-D496-7E4B00FBEBEE}"/>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3697825"/>
            <a:ext cx="3743836" cy="917070"/>
          </a:xfrm>
          <a:prstGeom prst="rect">
            <a:avLst/>
          </a:prstGeom>
        </p:spPr>
      </p:pic>
    </p:spTree>
    <p:extLst>
      <p:ext uri="{BB962C8B-B14F-4D97-AF65-F5344CB8AC3E}">
        <p14:creationId xmlns:p14="http://schemas.microsoft.com/office/powerpoint/2010/main" val="810717457"/>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4644008" y="2157663"/>
            <a:ext cx="3096344" cy="865622"/>
          </a:xfrm>
          <a:prstGeom prst="rect">
            <a:avLst/>
          </a:prstGeom>
        </p:spPr>
        <p:txBody>
          <a:bodyPr wrap="square" lIns="0">
            <a:spAutoFit/>
          </a:bodyPr>
          <a:lstStyle/>
          <a:p>
            <a:pPr fontAlgn="base">
              <a:lnSpc>
                <a:spcPct val="150000"/>
              </a:lnSpc>
              <a:spcBef>
                <a:spcPct val="0"/>
              </a:spcBef>
              <a:spcAft>
                <a:spcPct val="0"/>
              </a:spcAft>
            </a:pPr>
            <a:r>
              <a:rPr lang="zh-CN" altLang="en-US" sz="2000" dirty="0">
                <a:solidFill>
                  <a:schemeClr val="tx1">
                    <a:lumMod val="65000"/>
                    <a:lumOff val="35000"/>
                  </a:schemeClr>
                </a:solidFill>
                <a:latin typeface="微软雅黑" panose="020B0503020204020204" pitchFamily="34" charset="-122"/>
                <a:ea typeface="微软雅黑" panose="020B0503020204020204" pitchFamily="34" charset="-122"/>
              </a:rPr>
              <a:t>数据分析与可视化</a:t>
            </a: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base">
              <a:lnSpc>
                <a:spcPct val="150000"/>
              </a:lnSpc>
              <a:spcBef>
                <a:spcPct val="0"/>
              </a:spcBef>
              <a:spcAft>
                <a:spcPct val="0"/>
              </a:spcAft>
            </a:pPr>
            <a:r>
              <a:rPr lang="en-US" altLang="zh-CN" sz="1600" dirty="0">
                <a:solidFill>
                  <a:schemeClr val="tx1">
                    <a:lumMod val="65000"/>
                    <a:lumOff val="35000"/>
                  </a:schemeClr>
                </a:solidFill>
                <a:latin typeface="+mn-ea"/>
              </a:rPr>
              <a:t>	      </a:t>
            </a:r>
            <a:r>
              <a:rPr lang="zh-CN" altLang="en-US" sz="1600" dirty="0">
                <a:solidFill>
                  <a:schemeClr val="tx1">
                    <a:lumMod val="65000"/>
                    <a:lumOff val="35000"/>
                  </a:schemeClr>
                </a:solidFill>
                <a:latin typeface="+mn-ea"/>
              </a:rPr>
              <a:t>章俊凯</a:t>
            </a: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3" name="椭圆 2"/>
          <p:cNvSpPr/>
          <p:nvPr/>
        </p:nvSpPr>
        <p:spPr>
          <a:xfrm>
            <a:off x="2383207" y="2157663"/>
            <a:ext cx="825000" cy="825000"/>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6</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Tree>
    <p:extLst>
      <p:ext uri="{BB962C8B-B14F-4D97-AF65-F5344CB8AC3E}">
        <p14:creationId xmlns:p14="http://schemas.microsoft.com/office/powerpoint/2010/main" val="266388077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14:presetBounceEnd="58333">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14:bounceEnd="58333">
                                          <p:cBhvr additive="base">
                                            <p:cTn id="21"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300" fill="hold"/>
                                            <p:tgtEl>
                                              <p:spTgt spid="15"/>
                                            </p:tgtEl>
                                            <p:attrNameLst>
                                              <p:attrName>ppt_w</p:attrName>
                                            </p:attrNameLst>
                                          </p:cBhvr>
                                          <p:tavLst>
                                            <p:tav tm="0">
                                              <p:val>
                                                <p:fltVal val="0"/>
                                              </p:val>
                                            </p:tav>
                                            <p:tav tm="100000">
                                              <p:val>
                                                <p:strVal val="#ppt_w"/>
                                              </p:val>
                                            </p:tav>
                                          </p:tavLst>
                                        </p:anim>
                                        <p:anim calcmode="lin" valueType="num">
                                          <p:cBhvr>
                                            <p:cTn id="26" dur="300" fill="hold"/>
                                            <p:tgtEl>
                                              <p:spTgt spid="15"/>
                                            </p:tgtEl>
                                            <p:attrNameLst>
                                              <p:attrName>ppt_h</p:attrName>
                                            </p:attrNameLst>
                                          </p:cBhvr>
                                          <p:tavLst>
                                            <p:tav tm="0">
                                              <p:val>
                                                <p:fltVal val="0"/>
                                              </p:val>
                                            </p:tav>
                                            <p:tav tm="100000">
                                              <p:val>
                                                <p:strVal val="#ppt_h"/>
                                              </p:val>
                                            </p:tav>
                                          </p:tavLst>
                                        </p:anim>
                                        <p:animEffect transition="in" filter="fade">
                                          <p:cBhvr>
                                            <p:cTn id="27" dur="300"/>
                                            <p:tgtEl>
                                              <p:spTgt spid="15"/>
                                            </p:tgtEl>
                                          </p:cBhvr>
                                        </p:animEffect>
                                      </p:childTnLst>
                                    </p:cTn>
                                  </p:par>
                                  <p:par>
                                    <p:cTn id="28" presetID="6" presetClass="emph" presetSubtype="0" autoRev="1" fill="hold" grpId="1" nodeType="withEffect">
                                      <p:stCondLst>
                                        <p:cond delay="300"/>
                                      </p:stCondLst>
                                      <p:childTnLst>
                                        <p:animScale>
                                          <p:cBhvr>
                                            <p:cTn id="29" dur="150" fill="hold"/>
                                            <p:tgtEl>
                                              <p:spTgt spid="15"/>
                                            </p:tgtEl>
                                          </p:cBhvr>
                                          <p:by x="110000" y="110000"/>
                                        </p:animScale>
                                      </p:childTnLst>
                                    </p:cTn>
                                  </p:par>
                                  <p:par>
                                    <p:cTn id="30" presetID="53" presetClass="entr" presetSubtype="16"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par>
                                    <p:cTn id="35" presetID="6" presetClass="emph" presetSubtype="0" autoRev="1" fill="hold" grpId="1" nodeType="withEffect">
                                      <p:stCondLst>
                                        <p:cond delay="600"/>
                                      </p:stCondLst>
                                      <p:childTnLst>
                                        <p:animScale>
                                          <p:cBhvr>
                                            <p:cTn id="36" dur="150" fill="hold"/>
                                            <p:tgtEl>
                                              <p:spTgt spid="14"/>
                                            </p:tgtEl>
                                          </p:cBhvr>
                                          <p:by x="110000" y="110000"/>
                                        </p:animScale>
                                      </p:childTnLst>
                                    </p:cTn>
                                  </p:par>
                                  <p:par>
                                    <p:cTn id="37" presetID="53" presetClass="entr" presetSubtype="16" fill="hold" grpId="0" nodeType="withEffect">
                                      <p:stCondLst>
                                        <p:cond delay="10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ppt_w</p:attrName>
                                            </p:attrNameLst>
                                          </p:cBhvr>
                                          <p:tavLst>
                                            <p:tav tm="0">
                                              <p:val>
                                                <p:fltVal val="0"/>
                                              </p:val>
                                            </p:tav>
                                            <p:tav tm="100000">
                                              <p:val>
                                                <p:strVal val="#ppt_w"/>
                                              </p:val>
                                            </p:tav>
                                          </p:tavLst>
                                        </p:anim>
                                        <p:anim calcmode="lin" valueType="num">
                                          <p:cBhvr>
                                            <p:cTn id="40" dur="300" fill="hold"/>
                                            <p:tgtEl>
                                              <p:spTgt spid="13"/>
                                            </p:tgtEl>
                                            <p:attrNameLst>
                                              <p:attrName>ppt_h</p:attrName>
                                            </p:attrNameLst>
                                          </p:cBhvr>
                                          <p:tavLst>
                                            <p:tav tm="0">
                                              <p:val>
                                                <p:fltVal val="0"/>
                                              </p:val>
                                            </p:tav>
                                            <p:tav tm="100000">
                                              <p:val>
                                                <p:strVal val="#ppt_h"/>
                                              </p:val>
                                            </p:tav>
                                          </p:tavLst>
                                        </p:anim>
                                        <p:animEffect transition="in" filter="fade">
                                          <p:cBhvr>
                                            <p:cTn id="41" dur="300"/>
                                            <p:tgtEl>
                                              <p:spTgt spid="13"/>
                                            </p:tgtEl>
                                          </p:cBhvr>
                                        </p:animEffect>
                                      </p:childTnLst>
                                    </p:cTn>
                                  </p:par>
                                  <p:par>
                                    <p:cTn id="42" presetID="6" presetClass="emph" presetSubtype="0" autoRev="1" fill="hold" grpId="1" nodeType="withEffect">
                                      <p:stCondLst>
                                        <p:cond delay="400"/>
                                      </p:stCondLst>
                                      <p:childTnLst>
                                        <p:animScale>
                                          <p:cBhvr>
                                            <p:cTn id="43" dur="150" fill="hold"/>
                                            <p:tgtEl>
                                              <p:spTgt spid="13"/>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300" fill="hold"/>
                                            <p:tgtEl>
                                              <p:spTgt spid="17"/>
                                            </p:tgtEl>
                                            <p:attrNameLst>
                                              <p:attrName>ppt_w</p:attrName>
                                            </p:attrNameLst>
                                          </p:cBhvr>
                                          <p:tavLst>
                                            <p:tav tm="0">
                                              <p:val>
                                                <p:fltVal val="0"/>
                                              </p:val>
                                            </p:tav>
                                            <p:tav tm="100000">
                                              <p:val>
                                                <p:strVal val="#ppt_w"/>
                                              </p:val>
                                            </p:tav>
                                          </p:tavLst>
                                        </p:anim>
                                        <p:anim calcmode="lin" valueType="num">
                                          <p:cBhvr>
                                            <p:cTn id="47" dur="300" fill="hold"/>
                                            <p:tgtEl>
                                              <p:spTgt spid="17"/>
                                            </p:tgtEl>
                                            <p:attrNameLst>
                                              <p:attrName>ppt_h</p:attrName>
                                            </p:attrNameLst>
                                          </p:cBhvr>
                                          <p:tavLst>
                                            <p:tav tm="0">
                                              <p:val>
                                                <p:fltVal val="0"/>
                                              </p:val>
                                            </p:tav>
                                            <p:tav tm="100000">
                                              <p:val>
                                                <p:strVal val="#ppt_h"/>
                                              </p:val>
                                            </p:tav>
                                          </p:tavLst>
                                        </p:anim>
                                        <p:animEffect transition="in" filter="fade">
                                          <p:cBhvr>
                                            <p:cTn id="48" dur="300"/>
                                            <p:tgtEl>
                                              <p:spTgt spid="17"/>
                                            </p:tgtEl>
                                          </p:cBhvr>
                                        </p:animEffect>
                                      </p:childTnLst>
                                    </p:cTn>
                                  </p:par>
                                  <p:par>
                                    <p:cTn id="49" presetID="6" presetClass="emph" presetSubtype="0" autoRev="1" fill="hold" grpId="1" nodeType="withEffect">
                                      <p:stCondLst>
                                        <p:cond delay="700"/>
                                      </p:stCondLst>
                                      <p:childTnLst>
                                        <p:animScale>
                                          <p:cBhvr>
                                            <p:cTn id="50" dur="150" fill="hold"/>
                                            <p:tgtEl>
                                              <p:spTgt spid="17"/>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6" presetClass="emph" presetSubtype="0" autoRev="1" fill="hold" grpId="1" nodeType="withEffect">
                                      <p:stCondLst>
                                        <p:cond delay="700"/>
                                      </p:stCondLst>
                                      <p:childTnLst>
                                        <p:animScale>
                                          <p:cBhvr>
                                            <p:cTn id="57" dur="150" fill="hold"/>
                                            <p:tgtEl>
                                              <p:spTgt spid="21"/>
                                            </p:tgtEl>
                                          </p:cBhvr>
                                          <p:by x="110000" y="110000"/>
                                        </p:animScale>
                                      </p:childTnLst>
                                    </p:cTn>
                                  </p:par>
                                  <p:par>
                                    <p:cTn id="58" presetID="53" presetClass="entr" presetSubtype="16" fill="hold" grpId="0" nodeType="withEffect">
                                      <p:stCondLst>
                                        <p:cond delay="1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300" fill="hold"/>
                                            <p:tgtEl>
                                              <p:spTgt spid="22"/>
                                            </p:tgtEl>
                                            <p:attrNameLst>
                                              <p:attrName>ppt_w</p:attrName>
                                            </p:attrNameLst>
                                          </p:cBhvr>
                                          <p:tavLst>
                                            <p:tav tm="0">
                                              <p:val>
                                                <p:fltVal val="0"/>
                                              </p:val>
                                            </p:tav>
                                            <p:tav tm="100000">
                                              <p:val>
                                                <p:strVal val="#ppt_w"/>
                                              </p:val>
                                            </p:tav>
                                          </p:tavLst>
                                        </p:anim>
                                        <p:anim calcmode="lin" valueType="num">
                                          <p:cBhvr>
                                            <p:cTn id="61" dur="300" fill="hold"/>
                                            <p:tgtEl>
                                              <p:spTgt spid="22"/>
                                            </p:tgtEl>
                                            <p:attrNameLst>
                                              <p:attrName>ppt_h</p:attrName>
                                            </p:attrNameLst>
                                          </p:cBhvr>
                                          <p:tavLst>
                                            <p:tav tm="0">
                                              <p:val>
                                                <p:fltVal val="0"/>
                                              </p:val>
                                            </p:tav>
                                            <p:tav tm="100000">
                                              <p:val>
                                                <p:strVal val="#ppt_h"/>
                                              </p:val>
                                            </p:tav>
                                          </p:tavLst>
                                        </p:anim>
                                        <p:animEffect transition="in" filter="fade">
                                          <p:cBhvr>
                                            <p:cTn id="62" dur="300"/>
                                            <p:tgtEl>
                                              <p:spTgt spid="22"/>
                                            </p:tgtEl>
                                          </p:cBhvr>
                                        </p:animEffect>
                                      </p:childTnLst>
                                    </p:cTn>
                                  </p:par>
                                  <p:par>
                                    <p:cTn id="63" presetID="6" presetClass="emph" presetSubtype="0" autoRev="1" fill="hold" grpId="1" nodeType="withEffect">
                                      <p:stCondLst>
                                        <p:cond delay="400"/>
                                      </p:stCondLst>
                                      <p:childTnLst>
                                        <p:animScale>
                                          <p:cBhvr>
                                            <p:cTn id="64" dur="150" fill="hold"/>
                                            <p:tgtEl>
                                              <p:spTgt spid="22"/>
                                            </p:tgtEl>
                                          </p:cBhvr>
                                          <p:by x="110000" y="110000"/>
                                        </p:animScale>
                                      </p:childTnLst>
                                    </p:cTn>
                                  </p:par>
                                  <p:par>
                                    <p:cTn id="65" presetID="53" presetClass="entr" presetSubtype="16" fill="hold" grpId="0" nodeType="withEffect">
                                      <p:stCondLst>
                                        <p:cond delay="4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300" fill="hold"/>
                                            <p:tgtEl>
                                              <p:spTgt spid="23"/>
                                            </p:tgtEl>
                                            <p:attrNameLst>
                                              <p:attrName>ppt_w</p:attrName>
                                            </p:attrNameLst>
                                          </p:cBhvr>
                                          <p:tavLst>
                                            <p:tav tm="0">
                                              <p:val>
                                                <p:fltVal val="0"/>
                                              </p:val>
                                            </p:tav>
                                            <p:tav tm="100000">
                                              <p:val>
                                                <p:strVal val="#ppt_w"/>
                                              </p:val>
                                            </p:tav>
                                          </p:tavLst>
                                        </p:anim>
                                        <p:anim calcmode="lin" valueType="num">
                                          <p:cBhvr>
                                            <p:cTn id="68" dur="300" fill="hold"/>
                                            <p:tgtEl>
                                              <p:spTgt spid="23"/>
                                            </p:tgtEl>
                                            <p:attrNameLst>
                                              <p:attrName>ppt_h</p:attrName>
                                            </p:attrNameLst>
                                          </p:cBhvr>
                                          <p:tavLst>
                                            <p:tav tm="0">
                                              <p:val>
                                                <p:fltVal val="0"/>
                                              </p:val>
                                            </p:tav>
                                            <p:tav tm="100000">
                                              <p:val>
                                                <p:strVal val="#ppt_h"/>
                                              </p:val>
                                            </p:tav>
                                          </p:tavLst>
                                        </p:anim>
                                        <p:animEffect transition="in" filter="fade">
                                          <p:cBhvr>
                                            <p:cTn id="69" dur="300"/>
                                            <p:tgtEl>
                                              <p:spTgt spid="23"/>
                                            </p:tgtEl>
                                          </p:cBhvr>
                                        </p:animEffect>
                                      </p:childTnLst>
                                    </p:cTn>
                                  </p:par>
                                  <p:par>
                                    <p:cTn id="70" presetID="6" presetClass="emph" presetSubtype="0" autoRev="1" fill="hold" grpId="1" nodeType="withEffect">
                                      <p:stCondLst>
                                        <p:cond delay="700"/>
                                      </p:stCondLst>
                                      <p:childTnLst>
                                        <p:animScale>
                                          <p:cBhvr>
                                            <p:cTn id="71"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300"/>
                                      </p:stCondLst>
                                      <p:childTnLst>
                                        <p:animScale>
                                          <p:cBhvr>
                                            <p:cTn id="11" dur="150" fill="hold"/>
                                            <p:tgtEl>
                                              <p:spTgt spid="3"/>
                                            </p:tgtEl>
                                          </p:cBhvr>
                                          <p:by x="110000" y="110000"/>
                                        </p:animScale>
                                      </p:childTnLst>
                                    </p:cTn>
                                  </p:par>
                                  <p:par>
                                    <p:cTn id="12" presetID="53" presetClass="entr" presetSubtype="16" fill="hold" grpId="0" nodeType="withEffect">
                                      <p:stCondLst>
                                        <p:cond delay="200"/>
                                      </p:stCondLst>
                                      <p:childTnLst>
                                        <p:set>
                                          <p:cBhvr>
                                            <p:cTn id="13" dur="1" fill="hold">
                                              <p:stCondLst>
                                                <p:cond delay="0"/>
                                              </p:stCondLst>
                                            </p:cTn>
                                            <p:tgtEl>
                                              <p:spTgt spid="4"/>
                                            </p:tgtEl>
                                            <p:attrNameLst>
                                              <p:attrName>style.visibility</p:attrName>
                                            </p:attrNameLst>
                                          </p:cBhvr>
                                          <p:to>
                                            <p:strVal val="visible"/>
                                          </p:to>
                                        </p:set>
                                        <p:anim calcmode="lin" valueType="num">
                                          <p:cBhvr>
                                            <p:cTn id="14" dur="300" fill="hold"/>
                                            <p:tgtEl>
                                              <p:spTgt spid="4"/>
                                            </p:tgtEl>
                                            <p:attrNameLst>
                                              <p:attrName>ppt_w</p:attrName>
                                            </p:attrNameLst>
                                          </p:cBhvr>
                                          <p:tavLst>
                                            <p:tav tm="0">
                                              <p:val>
                                                <p:fltVal val="0"/>
                                              </p:val>
                                            </p:tav>
                                            <p:tav tm="100000">
                                              <p:val>
                                                <p:strVal val="#ppt_w"/>
                                              </p:val>
                                            </p:tav>
                                          </p:tavLst>
                                        </p:anim>
                                        <p:anim calcmode="lin" valueType="num">
                                          <p:cBhvr>
                                            <p:cTn id="15" dur="300" fill="hold"/>
                                            <p:tgtEl>
                                              <p:spTgt spid="4"/>
                                            </p:tgtEl>
                                            <p:attrNameLst>
                                              <p:attrName>ppt_h</p:attrName>
                                            </p:attrNameLst>
                                          </p:cBhvr>
                                          <p:tavLst>
                                            <p:tav tm="0">
                                              <p:val>
                                                <p:fltVal val="0"/>
                                              </p:val>
                                            </p:tav>
                                            <p:tav tm="100000">
                                              <p:val>
                                                <p:strVal val="#ppt_h"/>
                                              </p:val>
                                            </p:tav>
                                          </p:tavLst>
                                        </p:anim>
                                        <p:animEffect transition="in" filter="fade">
                                          <p:cBhvr>
                                            <p:cTn id="16" dur="300"/>
                                            <p:tgtEl>
                                              <p:spTgt spid="4"/>
                                            </p:tgtEl>
                                          </p:cBhvr>
                                        </p:animEffect>
                                      </p:childTnLst>
                                    </p:cTn>
                                  </p:par>
                                  <p:par>
                                    <p:cTn id="17" presetID="6" presetClass="emph" presetSubtype="0" autoRev="1" fill="hold" grpId="1" nodeType="withEffect">
                                      <p:stCondLst>
                                        <p:cond delay="500"/>
                                      </p:stCondLst>
                                      <p:childTnLst>
                                        <p:animScale>
                                          <p:cBhvr>
                                            <p:cTn id="18" dur="150" fill="hold"/>
                                            <p:tgtEl>
                                              <p:spTgt spid="4"/>
                                            </p:tgtEl>
                                          </p:cBhvr>
                                          <p:by x="110000" y="110000"/>
                                        </p:animScale>
                                      </p:childTnLst>
                                    </p:cTn>
                                  </p:par>
                                  <p:par>
                                    <p:cTn id="19" presetID="2" presetClass="entr" presetSubtype="2" fill="hold" grpId="0" nodeType="withEffect">
                                      <p:stCondLst>
                                        <p:cond delay="600"/>
                                      </p:stCondLst>
                                      <p:childTnLst>
                                        <p:set>
                                          <p:cBhvr>
                                            <p:cTn id="20" dur="1" fill="hold">
                                              <p:stCondLst>
                                                <p:cond delay="0"/>
                                              </p:stCondLst>
                                            </p:cTn>
                                            <p:tgtEl>
                                              <p:spTgt spid="19"/>
                                            </p:tgtEl>
                                            <p:attrNameLst>
                                              <p:attrName>style.visibility</p:attrName>
                                            </p:attrNameLst>
                                          </p:cBhvr>
                                          <p:to>
                                            <p:strVal val="visible"/>
                                          </p:to>
                                        </p:set>
                                        <p:anim calcmode="lin" valueType="num">
                                          <p:cBhvr additive="base">
                                            <p:cTn id="21" dur="600" fill="hold"/>
                                            <p:tgtEl>
                                              <p:spTgt spid="19"/>
                                            </p:tgtEl>
                                            <p:attrNameLst>
                                              <p:attrName>ppt_x</p:attrName>
                                            </p:attrNameLst>
                                          </p:cBhvr>
                                          <p:tavLst>
                                            <p:tav tm="0">
                                              <p:val>
                                                <p:strVal val="1+#ppt_w/2"/>
                                              </p:val>
                                            </p:tav>
                                            <p:tav tm="100000">
                                              <p:val>
                                                <p:strVal val="#ppt_x"/>
                                              </p:val>
                                            </p:tav>
                                          </p:tavLst>
                                        </p:anim>
                                        <p:anim calcmode="lin" valueType="num">
                                          <p:cBhvr additive="base">
                                            <p:cTn id="22" dur="600" fill="hold"/>
                                            <p:tgtEl>
                                              <p:spTgt spid="19"/>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300" fill="hold"/>
                                            <p:tgtEl>
                                              <p:spTgt spid="15"/>
                                            </p:tgtEl>
                                            <p:attrNameLst>
                                              <p:attrName>ppt_w</p:attrName>
                                            </p:attrNameLst>
                                          </p:cBhvr>
                                          <p:tavLst>
                                            <p:tav tm="0">
                                              <p:val>
                                                <p:fltVal val="0"/>
                                              </p:val>
                                            </p:tav>
                                            <p:tav tm="100000">
                                              <p:val>
                                                <p:strVal val="#ppt_w"/>
                                              </p:val>
                                            </p:tav>
                                          </p:tavLst>
                                        </p:anim>
                                        <p:anim calcmode="lin" valueType="num">
                                          <p:cBhvr>
                                            <p:cTn id="26" dur="300" fill="hold"/>
                                            <p:tgtEl>
                                              <p:spTgt spid="15"/>
                                            </p:tgtEl>
                                            <p:attrNameLst>
                                              <p:attrName>ppt_h</p:attrName>
                                            </p:attrNameLst>
                                          </p:cBhvr>
                                          <p:tavLst>
                                            <p:tav tm="0">
                                              <p:val>
                                                <p:fltVal val="0"/>
                                              </p:val>
                                            </p:tav>
                                            <p:tav tm="100000">
                                              <p:val>
                                                <p:strVal val="#ppt_h"/>
                                              </p:val>
                                            </p:tav>
                                          </p:tavLst>
                                        </p:anim>
                                        <p:animEffect transition="in" filter="fade">
                                          <p:cBhvr>
                                            <p:cTn id="27" dur="300"/>
                                            <p:tgtEl>
                                              <p:spTgt spid="15"/>
                                            </p:tgtEl>
                                          </p:cBhvr>
                                        </p:animEffect>
                                      </p:childTnLst>
                                    </p:cTn>
                                  </p:par>
                                  <p:par>
                                    <p:cTn id="28" presetID="6" presetClass="emph" presetSubtype="0" autoRev="1" fill="hold" grpId="1" nodeType="withEffect">
                                      <p:stCondLst>
                                        <p:cond delay="300"/>
                                      </p:stCondLst>
                                      <p:childTnLst>
                                        <p:animScale>
                                          <p:cBhvr>
                                            <p:cTn id="29" dur="150" fill="hold"/>
                                            <p:tgtEl>
                                              <p:spTgt spid="15"/>
                                            </p:tgtEl>
                                          </p:cBhvr>
                                          <p:by x="110000" y="110000"/>
                                        </p:animScale>
                                      </p:childTnLst>
                                    </p:cTn>
                                  </p:par>
                                  <p:par>
                                    <p:cTn id="30" presetID="53" presetClass="entr" presetSubtype="16"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 calcmode="lin" valueType="num">
                                          <p:cBhvr>
                                            <p:cTn id="32" dur="300" fill="hold"/>
                                            <p:tgtEl>
                                              <p:spTgt spid="14"/>
                                            </p:tgtEl>
                                            <p:attrNameLst>
                                              <p:attrName>ppt_w</p:attrName>
                                            </p:attrNameLst>
                                          </p:cBhvr>
                                          <p:tavLst>
                                            <p:tav tm="0">
                                              <p:val>
                                                <p:fltVal val="0"/>
                                              </p:val>
                                            </p:tav>
                                            <p:tav tm="100000">
                                              <p:val>
                                                <p:strVal val="#ppt_w"/>
                                              </p:val>
                                            </p:tav>
                                          </p:tavLst>
                                        </p:anim>
                                        <p:anim calcmode="lin" valueType="num">
                                          <p:cBhvr>
                                            <p:cTn id="33" dur="300" fill="hold"/>
                                            <p:tgtEl>
                                              <p:spTgt spid="14"/>
                                            </p:tgtEl>
                                            <p:attrNameLst>
                                              <p:attrName>ppt_h</p:attrName>
                                            </p:attrNameLst>
                                          </p:cBhvr>
                                          <p:tavLst>
                                            <p:tav tm="0">
                                              <p:val>
                                                <p:fltVal val="0"/>
                                              </p:val>
                                            </p:tav>
                                            <p:tav tm="100000">
                                              <p:val>
                                                <p:strVal val="#ppt_h"/>
                                              </p:val>
                                            </p:tav>
                                          </p:tavLst>
                                        </p:anim>
                                        <p:animEffect transition="in" filter="fade">
                                          <p:cBhvr>
                                            <p:cTn id="34" dur="300"/>
                                            <p:tgtEl>
                                              <p:spTgt spid="14"/>
                                            </p:tgtEl>
                                          </p:cBhvr>
                                        </p:animEffect>
                                      </p:childTnLst>
                                    </p:cTn>
                                  </p:par>
                                  <p:par>
                                    <p:cTn id="35" presetID="6" presetClass="emph" presetSubtype="0" autoRev="1" fill="hold" grpId="1" nodeType="withEffect">
                                      <p:stCondLst>
                                        <p:cond delay="600"/>
                                      </p:stCondLst>
                                      <p:childTnLst>
                                        <p:animScale>
                                          <p:cBhvr>
                                            <p:cTn id="36" dur="150" fill="hold"/>
                                            <p:tgtEl>
                                              <p:spTgt spid="14"/>
                                            </p:tgtEl>
                                          </p:cBhvr>
                                          <p:by x="110000" y="110000"/>
                                        </p:animScale>
                                      </p:childTnLst>
                                    </p:cTn>
                                  </p:par>
                                  <p:par>
                                    <p:cTn id="37" presetID="53" presetClass="entr" presetSubtype="16" fill="hold" grpId="0" nodeType="withEffect">
                                      <p:stCondLst>
                                        <p:cond delay="100"/>
                                      </p:stCondLst>
                                      <p:childTnLst>
                                        <p:set>
                                          <p:cBhvr>
                                            <p:cTn id="38" dur="1" fill="hold">
                                              <p:stCondLst>
                                                <p:cond delay="0"/>
                                              </p:stCondLst>
                                            </p:cTn>
                                            <p:tgtEl>
                                              <p:spTgt spid="13"/>
                                            </p:tgtEl>
                                            <p:attrNameLst>
                                              <p:attrName>style.visibility</p:attrName>
                                            </p:attrNameLst>
                                          </p:cBhvr>
                                          <p:to>
                                            <p:strVal val="visible"/>
                                          </p:to>
                                        </p:set>
                                        <p:anim calcmode="lin" valueType="num">
                                          <p:cBhvr>
                                            <p:cTn id="39" dur="300" fill="hold"/>
                                            <p:tgtEl>
                                              <p:spTgt spid="13"/>
                                            </p:tgtEl>
                                            <p:attrNameLst>
                                              <p:attrName>ppt_w</p:attrName>
                                            </p:attrNameLst>
                                          </p:cBhvr>
                                          <p:tavLst>
                                            <p:tav tm="0">
                                              <p:val>
                                                <p:fltVal val="0"/>
                                              </p:val>
                                            </p:tav>
                                            <p:tav tm="100000">
                                              <p:val>
                                                <p:strVal val="#ppt_w"/>
                                              </p:val>
                                            </p:tav>
                                          </p:tavLst>
                                        </p:anim>
                                        <p:anim calcmode="lin" valueType="num">
                                          <p:cBhvr>
                                            <p:cTn id="40" dur="300" fill="hold"/>
                                            <p:tgtEl>
                                              <p:spTgt spid="13"/>
                                            </p:tgtEl>
                                            <p:attrNameLst>
                                              <p:attrName>ppt_h</p:attrName>
                                            </p:attrNameLst>
                                          </p:cBhvr>
                                          <p:tavLst>
                                            <p:tav tm="0">
                                              <p:val>
                                                <p:fltVal val="0"/>
                                              </p:val>
                                            </p:tav>
                                            <p:tav tm="100000">
                                              <p:val>
                                                <p:strVal val="#ppt_h"/>
                                              </p:val>
                                            </p:tav>
                                          </p:tavLst>
                                        </p:anim>
                                        <p:animEffect transition="in" filter="fade">
                                          <p:cBhvr>
                                            <p:cTn id="41" dur="300"/>
                                            <p:tgtEl>
                                              <p:spTgt spid="13"/>
                                            </p:tgtEl>
                                          </p:cBhvr>
                                        </p:animEffect>
                                      </p:childTnLst>
                                    </p:cTn>
                                  </p:par>
                                  <p:par>
                                    <p:cTn id="42" presetID="6" presetClass="emph" presetSubtype="0" autoRev="1" fill="hold" grpId="1" nodeType="withEffect">
                                      <p:stCondLst>
                                        <p:cond delay="400"/>
                                      </p:stCondLst>
                                      <p:childTnLst>
                                        <p:animScale>
                                          <p:cBhvr>
                                            <p:cTn id="43" dur="150" fill="hold"/>
                                            <p:tgtEl>
                                              <p:spTgt spid="13"/>
                                            </p:tgtEl>
                                          </p:cBhvr>
                                          <p:by x="110000" y="110000"/>
                                        </p:animScale>
                                      </p:childTnLst>
                                    </p:cTn>
                                  </p:par>
                                  <p:par>
                                    <p:cTn id="44" presetID="53" presetClass="entr" presetSubtype="16" fill="hold" grpId="0" nodeType="withEffect">
                                      <p:stCondLst>
                                        <p:cond delay="4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300" fill="hold"/>
                                            <p:tgtEl>
                                              <p:spTgt spid="17"/>
                                            </p:tgtEl>
                                            <p:attrNameLst>
                                              <p:attrName>ppt_w</p:attrName>
                                            </p:attrNameLst>
                                          </p:cBhvr>
                                          <p:tavLst>
                                            <p:tav tm="0">
                                              <p:val>
                                                <p:fltVal val="0"/>
                                              </p:val>
                                            </p:tav>
                                            <p:tav tm="100000">
                                              <p:val>
                                                <p:strVal val="#ppt_w"/>
                                              </p:val>
                                            </p:tav>
                                          </p:tavLst>
                                        </p:anim>
                                        <p:anim calcmode="lin" valueType="num">
                                          <p:cBhvr>
                                            <p:cTn id="47" dur="300" fill="hold"/>
                                            <p:tgtEl>
                                              <p:spTgt spid="17"/>
                                            </p:tgtEl>
                                            <p:attrNameLst>
                                              <p:attrName>ppt_h</p:attrName>
                                            </p:attrNameLst>
                                          </p:cBhvr>
                                          <p:tavLst>
                                            <p:tav tm="0">
                                              <p:val>
                                                <p:fltVal val="0"/>
                                              </p:val>
                                            </p:tav>
                                            <p:tav tm="100000">
                                              <p:val>
                                                <p:strVal val="#ppt_h"/>
                                              </p:val>
                                            </p:tav>
                                          </p:tavLst>
                                        </p:anim>
                                        <p:animEffect transition="in" filter="fade">
                                          <p:cBhvr>
                                            <p:cTn id="48" dur="300"/>
                                            <p:tgtEl>
                                              <p:spTgt spid="17"/>
                                            </p:tgtEl>
                                          </p:cBhvr>
                                        </p:animEffect>
                                      </p:childTnLst>
                                    </p:cTn>
                                  </p:par>
                                  <p:par>
                                    <p:cTn id="49" presetID="6" presetClass="emph" presetSubtype="0" autoRev="1" fill="hold" grpId="1" nodeType="withEffect">
                                      <p:stCondLst>
                                        <p:cond delay="700"/>
                                      </p:stCondLst>
                                      <p:childTnLst>
                                        <p:animScale>
                                          <p:cBhvr>
                                            <p:cTn id="50" dur="150" fill="hold"/>
                                            <p:tgtEl>
                                              <p:spTgt spid="17"/>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1"/>
                                            </p:tgtEl>
                                            <p:attrNameLst>
                                              <p:attrName>style.visibility</p:attrName>
                                            </p:attrNameLst>
                                          </p:cBhvr>
                                          <p:to>
                                            <p:strVal val="visible"/>
                                          </p:to>
                                        </p:set>
                                        <p:anim calcmode="lin" valueType="num">
                                          <p:cBhvr>
                                            <p:cTn id="53" dur="300" fill="hold"/>
                                            <p:tgtEl>
                                              <p:spTgt spid="21"/>
                                            </p:tgtEl>
                                            <p:attrNameLst>
                                              <p:attrName>ppt_w</p:attrName>
                                            </p:attrNameLst>
                                          </p:cBhvr>
                                          <p:tavLst>
                                            <p:tav tm="0">
                                              <p:val>
                                                <p:fltVal val="0"/>
                                              </p:val>
                                            </p:tav>
                                            <p:tav tm="100000">
                                              <p:val>
                                                <p:strVal val="#ppt_w"/>
                                              </p:val>
                                            </p:tav>
                                          </p:tavLst>
                                        </p:anim>
                                        <p:anim calcmode="lin" valueType="num">
                                          <p:cBhvr>
                                            <p:cTn id="54" dur="300" fill="hold"/>
                                            <p:tgtEl>
                                              <p:spTgt spid="21"/>
                                            </p:tgtEl>
                                            <p:attrNameLst>
                                              <p:attrName>ppt_h</p:attrName>
                                            </p:attrNameLst>
                                          </p:cBhvr>
                                          <p:tavLst>
                                            <p:tav tm="0">
                                              <p:val>
                                                <p:fltVal val="0"/>
                                              </p:val>
                                            </p:tav>
                                            <p:tav tm="100000">
                                              <p:val>
                                                <p:strVal val="#ppt_h"/>
                                              </p:val>
                                            </p:tav>
                                          </p:tavLst>
                                        </p:anim>
                                        <p:animEffect transition="in" filter="fade">
                                          <p:cBhvr>
                                            <p:cTn id="55" dur="300"/>
                                            <p:tgtEl>
                                              <p:spTgt spid="21"/>
                                            </p:tgtEl>
                                          </p:cBhvr>
                                        </p:animEffect>
                                      </p:childTnLst>
                                    </p:cTn>
                                  </p:par>
                                  <p:par>
                                    <p:cTn id="56" presetID="6" presetClass="emph" presetSubtype="0" autoRev="1" fill="hold" grpId="1" nodeType="withEffect">
                                      <p:stCondLst>
                                        <p:cond delay="700"/>
                                      </p:stCondLst>
                                      <p:childTnLst>
                                        <p:animScale>
                                          <p:cBhvr>
                                            <p:cTn id="57" dur="150" fill="hold"/>
                                            <p:tgtEl>
                                              <p:spTgt spid="21"/>
                                            </p:tgtEl>
                                          </p:cBhvr>
                                          <p:by x="110000" y="110000"/>
                                        </p:animScale>
                                      </p:childTnLst>
                                    </p:cTn>
                                  </p:par>
                                  <p:par>
                                    <p:cTn id="58" presetID="53" presetClass="entr" presetSubtype="16" fill="hold" grpId="0" nodeType="withEffect">
                                      <p:stCondLst>
                                        <p:cond delay="100"/>
                                      </p:stCondLst>
                                      <p:childTnLst>
                                        <p:set>
                                          <p:cBhvr>
                                            <p:cTn id="59" dur="1" fill="hold">
                                              <p:stCondLst>
                                                <p:cond delay="0"/>
                                              </p:stCondLst>
                                            </p:cTn>
                                            <p:tgtEl>
                                              <p:spTgt spid="22"/>
                                            </p:tgtEl>
                                            <p:attrNameLst>
                                              <p:attrName>style.visibility</p:attrName>
                                            </p:attrNameLst>
                                          </p:cBhvr>
                                          <p:to>
                                            <p:strVal val="visible"/>
                                          </p:to>
                                        </p:set>
                                        <p:anim calcmode="lin" valueType="num">
                                          <p:cBhvr>
                                            <p:cTn id="60" dur="300" fill="hold"/>
                                            <p:tgtEl>
                                              <p:spTgt spid="22"/>
                                            </p:tgtEl>
                                            <p:attrNameLst>
                                              <p:attrName>ppt_w</p:attrName>
                                            </p:attrNameLst>
                                          </p:cBhvr>
                                          <p:tavLst>
                                            <p:tav tm="0">
                                              <p:val>
                                                <p:fltVal val="0"/>
                                              </p:val>
                                            </p:tav>
                                            <p:tav tm="100000">
                                              <p:val>
                                                <p:strVal val="#ppt_w"/>
                                              </p:val>
                                            </p:tav>
                                          </p:tavLst>
                                        </p:anim>
                                        <p:anim calcmode="lin" valueType="num">
                                          <p:cBhvr>
                                            <p:cTn id="61" dur="300" fill="hold"/>
                                            <p:tgtEl>
                                              <p:spTgt spid="22"/>
                                            </p:tgtEl>
                                            <p:attrNameLst>
                                              <p:attrName>ppt_h</p:attrName>
                                            </p:attrNameLst>
                                          </p:cBhvr>
                                          <p:tavLst>
                                            <p:tav tm="0">
                                              <p:val>
                                                <p:fltVal val="0"/>
                                              </p:val>
                                            </p:tav>
                                            <p:tav tm="100000">
                                              <p:val>
                                                <p:strVal val="#ppt_h"/>
                                              </p:val>
                                            </p:tav>
                                          </p:tavLst>
                                        </p:anim>
                                        <p:animEffect transition="in" filter="fade">
                                          <p:cBhvr>
                                            <p:cTn id="62" dur="300"/>
                                            <p:tgtEl>
                                              <p:spTgt spid="22"/>
                                            </p:tgtEl>
                                          </p:cBhvr>
                                        </p:animEffect>
                                      </p:childTnLst>
                                    </p:cTn>
                                  </p:par>
                                  <p:par>
                                    <p:cTn id="63" presetID="6" presetClass="emph" presetSubtype="0" autoRev="1" fill="hold" grpId="1" nodeType="withEffect">
                                      <p:stCondLst>
                                        <p:cond delay="400"/>
                                      </p:stCondLst>
                                      <p:childTnLst>
                                        <p:animScale>
                                          <p:cBhvr>
                                            <p:cTn id="64" dur="150" fill="hold"/>
                                            <p:tgtEl>
                                              <p:spTgt spid="22"/>
                                            </p:tgtEl>
                                          </p:cBhvr>
                                          <p:by x="110000" y="110000"/>
                                        </p:animScale>
                                      </p:childTnLst>
                                    </p:cTn>
                                  </p:par>
                                  <p:par>
                                    <p:cTn id="65" presetID="53" presetClass="entr" presetSubtype="16" fill="hold" grpId="0" nodeType="withEffect">
                                      <p:stCondLst>
                                        <p:cond delay="400"/>
                                      </p:stCondLst>
                                      <p:childTnLst>
                                        <p:set>
                                          <p:cBhvr>
                                            <p:cTn id="66" dur="1" fill="hold">
                                              <p:stCondLst>
                                                <p:cond delay="0"/>
                                              </p:stCondLst>
                                            </p:cTn>
                                            <p:tgtEl>
                                              <p:spTgt spid="23"/>
                                            </p:tgtEl>
                                            <p:attrNameLst>
                                              <p:attrName>style.visibility</p:attrName>
                                            </p:attrNameLst>
                                          </p:cBhvr>
                                          <p:to>
                                            <p:strVal val="visible"/>
                                          </p:to>
                                        </p:set>
                                        <p:anim calcmode="lin" valueType="num">
                                          <p:cBhvr>
                                            <p:cTn id="67" dur="300" fill="hold"/>
                                            <p:tgtEl>
                                              <p:spTgt spid="23"/>
                                            </p:tgtEl>
                                            <p:attrNameLst>
                                              <p:attrName>ppt_w</p:attrName>
                                            </p:attrNameLst>
                                          </p:cBhvr>
                                          <p:tavLst>
                                            <p:tav tm="0">
                                              <p:val>
                                                <p:fltVal val="0"/>
                                              </p:val>
                                            </p:tav>
                                            <p:tav tm="100000">
                                              <p:val>
                                                <p:strVal val="#ppt_w"/>
                                              </p:val>
                                            </p:tav>
                                          </p:tavLst>
                                        </p:anim>
                                        <p:anim calcmode="lin" valueType="num">
                                          <p:cBhvr>
                                            <p:cTn id="68" dur="300" fill="hold"/>
                                            <p:tgtEl>
                                              <p:spTgt spid="23"/>
                                            </p:tgtEl>
                                            <p:attrNameLst>
                                              <p:attrName>ppt_h</p:attrName>
                                            </p:attrNameLst>
                                          </p:cBhvr>
                                          <p:tavLst>
                                            <p:tav tm="0">
                                              <p:val>
                                                <p:fltVal val="0"/>
                                              </p:val>
                                            </p:tav>
                                            <p:tav tm="100000">
                                              <p:val>
                                                <p:strVal val="#ppt_h"/>
                                              </p:val>
                                            </p:tav>
                                          </p:tavLst>
                                        </p:anim>
                                        <p:animEffect transition="in" filter="fade">
                                          <p:cBhvr>
                                            <p:cTn id="69" dur="300"/>
                                            <p:tgtEl>
                                              <p:spTgt spid="23"/>
                                            </p:tgtEl>
                                          </p:cBhvr>
                                        </p:animEffect>
                                      </p:childTnLst>
                                    </p:cTn>
                                  </p:par>
                                  <p:par>
                                    <p:cTn id="70" presetID="6" presetClass="emph" presetSubtype="0" autoRev="1" fill="hold" grpId="1" nodeType="withEffect">
                                      <p:stCondLst>
                                        <p:cond delay="700"/>
                                      </p:stCondLst>
                                      <p:childTnLst>
                                        <p:animScale>
                                          <p:cBhvr>
                                            <p:cTn id="71" dur="150" fill="hold"/>
                                            <p:tgtEl>
                                              <p:spTgt spid="23"/>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3" grpId="0" animBg="1"/>
          <p:bldP spid="3" grpId="1" animBg="1"/>
          <p:bldP spid="4" grpId="0"/>
          <p:bldP spid="4" grpId="1"/>
          <p:bldP spid="22" grpId="0" animBg="1"/>
          <p:bldP spid="22" grpId="1" animBg="1"/>
        </p:bldLst>
      </p:timing>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48C7AC3B-1F0B-6C5D-3768-E3257316EFBB}"/>
              </a:ext>
            </a:extLst>
          </p:cNvPr>
          <p:cNvPicPr>
            <a:picLocks noChangeAspect="1"/>
          </p:cNvPicPr>
          <p:nvPr/>
        </p:nvPicPr>
        <p:blipFill>
          <a:blip r:embed="rId3"/>
          <a:stretch>
            <a:fillRect/>
          </a:stretch>
        </p:blipFill>
        <p:spPr>
          <a:xfrm>
            <a:off x="683568" y="770756"/>
            <a:ext cx="4848631" cy="1704934"/>
          </a:xfrm>
          <a:prstGeom prst="rect">
            <a:avLst/>
          </a:prstGeom>
        </p:spPr>
      </p:pic>
      <p:pic>
        <p:nvPicPr>
          <p:cNvPr id="9" name="图片 8">
            <a:extLst>
              <a:ext uri="{FF2B5EF4-FFF2-40B4-BE49-F238E27FC236}">
                <a16:creationId xmlns:a16="http://schemas.microsoft.com/office/drawing/2014/main" id="{F185828F-BA2D-DA75-4174-327E53A5BE18}"/>
              </a:ext>
            </a:extLst>
          </p:cNvPr>
          <p:cNvPicPr>
            <a:picLocks noChangeAspect="1"/>
          </p:cNvPicPr>
          <p:nvPr/>
        </p:nvPicPr>
        <p:blipFill>
          <a:blip r:embed="rId4"/>
          <a:stretch>
            <a:fillRect/>
          </a:stretch>
        </p:blipFill>
        <p:spPr>
          <a:xfrm>
            <a:off x="1403648" y="557173"/>
            <a:ext cx="5574920" cy="4027565"/>
          </a:xfrm>
          <a:prstGeom prst="rect">
            <a:avLst/>
          </a:prstGeom>
        </p:spPr>
      </p:pic>
    </p:spTree>
    <p:extLst>
      <p:ext uri="{BB962C8B-B14F-4D97-AF65-F5344CB8AC3E}">
        <p14:creationId xmlns:p14="http://schemas.microsoft.com/office/powerpoint/2010/main" val="3113935950"/>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86166EB7-3DFD-6F01-B85A-3CF4FCA596F8}"/>
              </a:ext>
            </a:extLst>
          </p:cNvPr>
          <p:cNvPicPr>
            <a:picLocks noChangeAspect="1"/>
          </p:cNvPicPr>
          <p:nvPr/>
        </p:nvPicPr>
        <p:blipFill>
          <a:blip r:embed="rId3"/>
          <a:stretch>
            <a:fillRect/>
          </a:stretch>
        </p:blipFill>
        <p:spPr>
          <a:xfrm>
            <a:off x="251520" y="266700"/>
            <a:ext cx="3630282" cy="2178169"/>
          </a:xfrm>
          <a:prstGeom prst="rect">
            <a:avLst/>
          </a:prstGeom>
        </p:spPr>
      </p:pic>
      <p:pic>
        <p:nvPicPr>
          <p:cNvPr id="25" name="图片 24">
            <a:extLst>
              <a:ext uri="{FF2B5EF4-FFF2-40B4-BE49-F238E27FC236}">
                <a16:creationId xmlns:a16="http://schemas.microsoft.com/office/drawing/2014/main" id="{E66D273A-37C7-2425-1C7C-D0B71EC7E87E}"/>
              </a:ext>
            </a:extLst>
          </p:cNvPr>
          <p:cNvPicPr>
            <a:picLocks noChangeAspect="1"/>
          </p:cNvPicPr>
          <p:nvPr/>
        </p:nvPicPr>
        <p:blipFill>
          <a:blip r:embed="rId4"/>
          <a:stretch>
            <a:fillRect/>
          </a:stretch>
        </p:blipFill>
        <p:spPr>
          <a:xfrm>
            <a:off x="539552" y="1909264"/>
            <a:ext cx="5652479" cy="1071209"/>
          </a:xfrm>
          <a:prstGeom prst="rect">
            <a:avLst/>
          </a:prstGeom>
        </p:spPr>
      </p:pic>
      <p:pic>
        <p:nvPicPr>
          <p:cNvPr id="27" name="图片 26">
            <a:extLst>
              <a:ext uri="{FF2B5EF4-FFF2-40B4-BE49-F238E27FC236}">
                <a16:creationId xmlns:a16="http://schemas.microsoft.com/office/drawing/2014/main" id="{CFBE72CC-CAA3-054E-C37F-13CD1B51486C}"/>
              </a:ext>
            </a:extLst>
          </p:cNvPr>
          <p:cNvPicPr>
            <a:picLocks noChangeAspect="1"/>
          </p:cNvPicPr>
          <p:nvPr/>
        </p:nvPicPr>
        <p:blipFill>
          <a:blip r:embed="rId5"/>
          <a:stretch>
            <a:fillRect/>
          </a:stretch>
        </p:blipFill>
        <p:spPr>
          <a:xfrm>
            <a:off x="791720" y="1491352"/>
            <a:ext cx="5357503" cy="3069476"/>
          </a:xfrm>
          <a:prstGeom prst="rect">
            <a:avLst/>
          </a:prstGeom>
        </p:spPr>
      </p:pic>
      <p:pic>
        <p:nvPicPr>
          <p:cNvPr id="29" name="图片 28">
            <a:extLst>
              <a:ext uri="{FF2B5EF4-FFF2-40B4-BE49-F238E27FC236}">
                <a16:creationId xmlns:a16="http://schemas.microsoft.com/office/drawing/2014/main" id="{22218CDD-DFCF-471D-5D12-F8C8E7FA1470}"/>
              </a:ext>
            </a:extLst>
          </p:cNvPr>
          <p:cNvPicPr>
            <a:picLocks noChangeAspect="1"/>
          </p:cNvPicPr>
          <p:nvPr/>
        </p:nvPicPr>
        <p:blipFill>
          <a:blip r:embed="rId6"/>
          <a:stretch>
            <a:fillRect/>
          </a:stretch>
        </p:blipFill>
        <p:spPr>
          <a:xfrm>
            <a:off x="1211770" y="2557080"/>
            <a:ext cx="5340063" cy="2488839"/>
          </a:xfrm>
          <a:prstGeom prst="rect">
            <a:avLst/>
          </a:prstGeom>
        </p:spPr>
      </p:pic>
      <p:pic>
        <p:nvPicPr>
          <p:cNvPr id="3" name="图片 2">
            <a:extLst>
              <a:ext uri="{FF2B5EF4-FFF2-40B4-BE49-F238E27FC236}">
                <a16:creationId xmlns:a16="http://schemas.microsoft.com/office/drawing/2014/main" id="{D8FC9C61-E945-5828-E3D4-ED33FF8F5D3F}"/>
              </a:ext>
            </a:extLst>
          </p:cNvPr>
          <p:cNvPicPr>
            <a:picLocks noChangeAspect="1"/>
          </p:cNvPicPr>
          <p:nvPr/>
        </p:nvPicPr>
        <p:blipFill>
          <a:blip r:embed="rId7"/>
          <a:stretch>
            <a:fillRect/>
          </a:stretch>
        </p:blipFill>
        <p:spPr>
          <a:xfrm>
            <a:off x="2960701" y="770756"/>
            <a:ext cx="5095861" cy="3026907"/>
          </a:xfrm>
          <a:prstGeom prst="rect">
            <a:avLst/>
          </a:prstGeom>
        </p:spPr>
      </p:pic>
    </p:spTree>
    <p:extLst>
      <p:ext uri="{BB962C8B-B14F-4D97-AF65-F5344CB8AC3E}">
        <p14:creationId xmlns:p14="http://schemas.microsoft.com/office/powerpoint/2010/main" val="347208293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9C5B22D-D6E7-CB50-8506-808DF3729F68}"/>
              </a:ext>
            </a:extLst>
          </p:cNvPr>
          <p:cNvPicPr>
            <a:picLocks noChangeAspect="1"/>
          </p:cNvPicPr>
          <p:nvPr/>
        </p:nvPicPr>
        <p:blipFill>
          <a:blip r:embed="rId3"/>
          <a:stretch>
            <a:fillRect/>
          </a:stretch>
        </p:blipFill>
        <p:spPr>
          <a:xfrm>
            <a:off x="322881" y="187062"/>
            <a:ext cx="4805078" cy="2536892"/>
          </a:xfrm>
          <a:prstGeom prst="rect">
            <a:avLst/>
          </a:prstGeom>
        </p:spPr>
      </p:pic>
      <p:grpSp>
        <p:nvGrpSpPr>
          <p:cNvPr id="8" name="组合 7"/>
          <p:cNvGrpSpPr/>
          <p:nvPr/>
        </p:nvGrpSpPr>
        <p:grpSpPr>
          <a:xfrm>
            <a:off x="1299844" y="3197550"/>
            <a:ext cx="826136" cy="2181718"/>
            <a:chOff x="1299844" y="3197550"/>
            <a:chExt cx="826136" cy="2181718"/>
          </a:xfrm>
        </p:grpSpPr>
        <p:cxnSp>
          <p:nvCxnSpPr>
            <p:cNvPr id="3" name="直接连接符 2"/>
            <p:cNvCxnSpPr>
              <a:cxnSpLocks/>
              <a:stCxn id="58" idx="4"/>
            </p:cNvCxnSpPr>
            <p:nvPr/>
          </p:nvCxnSpPr>
          <p:spPr>
            <a:xfrm>
              <a:off x="1712912" y="4025574"/>
              <a:ext cx="0" cy="1353694"/>
            </a:xfrm>
            <a:prstGeom prst="lin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32" name="Oval 5"/>
            <p:cNvSpPr>
              <a:spLocks noChangeArrowheads="1"/>
            </p:cNvSpPr>
            <p:nvPr/>
          </p:nvSpPr>
          <p:spPr bwMode="auto">
            <a:xfrm>
              <a:off x="1370330" y="3263900"/>
              <a:ext cx="693738" cy="695325"/>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58" name="Oval 5"/>
            <p:cNvSpPr>
              <a:spLocks noChangeArrowheads="1"/>
            </p:cNvSpPr>
            <p:nvPr/>
          </p:nvSpPr>
          <p:spPr bwMode="auto">
            <a:xfrm>
              <a:off x="1299844" y="3197550"/>
              <a:ext cx="826136" cy="828024"/>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9" name="组合 8"/>
          <p:cNvGrpSpPr/>
          <p:nvPr/>
        </p:nvGrpSpPr>
        <p:grpSpPr>
          <a:xfrm>
            <a:off x="2725420" y="2661323"/>
            <a:ext cx="826136" cy="2861961"/>
            <a:chOff x="2725420" y="2517307"/>
            <a:chExt cx="826136" cy="2861961"/>
          </a:xfrm>
        </p:grpSpPr>
        <p:cxnSp>
          <p:nvCxnSpPr>
            <p:cNvPr id="70" name="直接连接符 69"/>
            <p:cNvCxnSpPr>
              <a:cxnSpLocks/>
              <a:stCxn id="61" idx="4"/>
            </p:cNvCxnSpPr>
            <p:nvPr/>
          </p:nvCxnSpPr>
          <p:spPr>
            <a:xfrm>
              <a:off x="3138488" y="3345331"/>
              <a:ext cx="0" cy="2033937"/>
            </a:xfrm>
            <a:prstGeom prst="lin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0" name="Oval 5"/>
            <p:cNvSpPr>
              <a:spLocks noChangeArrowheads="1"/>
            </p:cNvSpPr>
            <p:nvPr/>
          </p:nvSpPr>
          <p:spPr bwMode="auto">
            <a:xfrm>
              <a:off x="2795906" y="2583657"/>
              <a:ext cx="693738" cy="695325"/>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1" name="Oval 5"/>
            <p:cNvSpPr>
              <a:spLocks noChangeArrowheads="1"/>
            </p:cNvSpPr>
            <p:nvPr/>
          </p:nvSpPr>
          <p:spPr bwMode="auto">
            <a:xfrm>
              <a:off x="2725420" y="2517307"/>
              <a:ext cx="826136" cy="828024"/>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10" name="组合 9"/>
          <p:cNvGrpSpPr/>
          <p:nvPr/>
        </p:nvGrpSpPr>
        <p:grpSpPr>
          <a:xfrm>
            <a:off x="4143057" y="3280862"/>
            <a:ext cx="826136" cy="2098406"/>
            <a:chOff x="4143057" y="3280862"/>
            <a:chExt cx="826136" cy="2098406"/>
          </a:xfrm>
        </p:grpSpPr>
        <p:cxnSp>
          <p:nvCxnSpPr>
            <p:cNvPr id="72" name="直接连接符 71"/>
            <p:cNvCxnSpPr>
              <a:cxnSpLocks/>
              <a:stCxn id="63" idx="4"/>
            </p:cNvCxnSpPr>
            <p:nvPr/>
          </p:nvCxnSpPr>
          <p:spPr>
            <a:xfrm>
              <a:off x="4556125" y="4108886"/>
              <a:ext cx="11714" cy="1270382"/>
            </a:xfrm>
            <a:prstGeom prst="lin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2" name="Oval 5"/>
            <p:cNvSpPr>
              <a:spLocks noChangeArrowheads="1"/>
            </p:cNvSpPr>
            <p:nvPr/>
          </p:nvSpPr>
          <p:spPr bwMode="auto">
            <a:xfrm>
              <a:off x="4213543" y="3347212"/>
              <a:ext cx="693738" cy="695325"/>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3" name="Oval 5"/>
            <p:cNvSpPr>
              <a:spLocks noChangeArrowheads="1"/>
            </p:cNvSpPr>
            <p:nvPr/>
          </p:nvSpPr>
          <p:spPr bwMode="auto">
            <a:xfrm>
              <a:off x="4143057" y="3280862"/>
              <a:ext cx="826136" cy="828024"/>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13" name="组合 12"/>
          <p:cNvGrpSpPr/>
          <p:nvPr/>
        </p:nvGrpSpPr>
        <p:grpSpPr>
          <a:xfrm>
            <a:off x="5562282" y="2570163"/>
            <a:ext cx="826136" cy="2809105"/>
            <a:chOff x="5562282" y="2570163"/>
            <a:chExt cx="826136" cy="2809105"/>
          </a:xfrm>
        </p:grpSpPr>
        <p:cxnSp>
          <p:nvCxnSpPr>
            <p:cNvPr id="74" name="直接连接符 73"/>
            <p:cNvCxnSpPr>
              <a:cxnSpLocks/>
              <a:stCxn id="65" idx="4"/>
            </p:cNvCxnSpPr>
            <p:nvPr/>
          </p:nvCxnSpPr>
          <p:spPr>
            <a:xfrm>
              <a:off x="5975350" y="3398187"/>
              <a:ext cx="0" cy="1981081"/>
            </a:xfrm>
            <a:prstGeom prst="lin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4" name="Oval 5"/>
            <p:cNvSpPr>
              <a:spLocks noChangeArrowheads="1"/>
            </p:cNvSpPr>
            <p:nvPr/>
          </p:nvSpPr>
          <p:spPr bwMode="auto">
            <a:xfrm>
              <a:off x="5632768" y="2636513"/>
              <a:ext cx="693738" cy="695325"/>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65" name="Oval 5"/>
            <p:cNvSpPr>
              <a:spLocks noChangeArrowheads="1"/>
            </p:cNvSpPr>
            <p:nvPr/>
          </p:nvSpPr>
          <p:spPr bwMode="auto">
            <a:xfrm>
              <a:off x="5562282" y="2570163"/>
              <a:ext cx="826136" cy="828024"/>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14" name="组合 13"/>
          <p:cNvGrpSpPr/>
          <p:nvPr/>
        </p:nvGrpSpPr>
        <p:grpSpPr>
          <a:xfrm>
            <a:off x="6973570" y="3278982"/>
            <a:ext cx="826136" cy="2100286"/>
            <a:chOff x="6973570" y="3278982"/>
            <a:chExt cx="826136" cy="2100286"/>
          </a:xfrm>
        </p:grpSpPr>
        <p:cxnSp>
          <p:nvCxnSpPr>
            <p:cNvPr id="76" name="直接连接符 75"/>
            <p:cNvCxnSpPr>
              <a:cxnSpLocks/>
              <a:stCxn id="67" idx="4"/>
            </p:cNvCxnSpPr>
            <p:nvPr/>
          </p:nvCxnSpPr>
          <p:spPr>
            <a:xfrm>
              <a:off x="7386638" y="4107006"/>
              <a:ext cx="0" cy="1272262"/>
            </a:xfrm>
            <a:prstGeom prst="lin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cxnSp>
        <p:sp>
          <p:nvSpPr>
            <p:cNvPr id="66" name="Oval 5"/>
            <p:cNvSpPr>
              <a:spLocks noChangeArrowheads="1"/>
            </p:cNvSpPr>
            <p:nvPr/>
          </p:nvSpPr>
          <p:spPr bwMode="auto">
            <a:xfrm>
              <a:off x="7044056" y="3345332"/>
              <a:ext cx="693738" cy="695325"/>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67" name="Oval 5"/>
            <p:cNvSpPr>
              <a:spLocks noChangeArrowheads="1"/>
            </p:cNvSpPr>
            <p:nvPr/>
          </p:nvSpPr>
          <p:spPr bwMode="auto">
            <a:xfrm>
              <a:off x="6973570" y="3278982"/>
              <a:ext cx="826136" cy="828024"/>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pic>
        <p:nvPicPr>
          <p:cNvPr id="6" name="图片 5">
            <a:extLst>
              <a:ext uri="{FF2B5EF4-FFF2-40B4-BE49-F238E27FC236}">
                <a16:creationId xmlns:a16="http://schemas.microsoft.com/office/drawing/2014/main" id="{70CA5AD3-B525-240F-E042-62FE0940CE56}"/>
              </a:ext>
            </a:extLst>
          </p:cNvPr>
          <p:cNvPicPr>
            <a:picLocks noChangeAspect="1"/>
          </p:cNvPicPr>
          <p:nvPr/>
        </p:nvPicPr>
        <p:blipFill>
          <a:blip r:embed="rId4"/>
          <a:stretch>
            <a:fillRect/>
          </a:stretch>
        </p:blipFill>
        <p:spPr>
          <a:xfrm>
            <a:off x="5511993" y="1706860"/>
            <a:ext cx="2480442" cy="543885"/>
          </a:xfrm>
          <a:prstGeom prst="rect">
            <a:avLst/>
          </a:prstGeom>
        </p:spPr>
      </p:pic>
    </p:spTree>
    <p:extLst>
      <p:ext uri="{BB962C8B-B14F-4D97-AF65-F5344CB8AC3E}">
        <p14:creationId xmlns:p14="http://schemas.microsoft.com/office/powerpoint/2010/main" val="2554679909"/>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6667">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14:bounceEnd="66667">
                                          <p:cBhvr additive="base">
                                            <p:cTn id="7" dur="600" fill="hold"/>
                                            <p:tgtEl>
                                              <p:spTgt spid="8"/>
                                            </p:tgtEl>
                                            <p:attrNameLst>
                                              <p:attrName>ppt_x</p:attrName>
                                            </p:attrNameLst>
                                          </p:cBhvr>
                                          <p:tavLst>
                                            <p:tav tm="0">
                                              <p:val>
                                                <p:strVal val="#ppt_x"/>
                                              </p:val>
                                            </p:tav>
                                            <p:tav tm="100000">
                                              <p:val>
                                                <p:strVal val="#ppt_x"/>
                                              </p:val>
                                            </p:tav>
                                          </p:tavLst>
                                        </p:anim>
                                        <p:anim calcmode="lin" valueType="num" p14:bounceEnd="66667">
                                          <p:cBhvr additive="base">
                                            <p:cTn id="8" dur="6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66667">
                                      <p:stCondLst>
                                        <p:cond delay="1600"/>
                                      </p:stCondLst>
                                      <p:childTnLst>
                                        <p:set>
                                          <p:cBhvr>
                                            <p:cTn id="10" dur="1" fill="hold">
                                              <p:stCondLst>
                                                <p:cond delay="0"/>
                                              </p:stCondLst>
                                            </p:cTn>
                                            <p:tgtEl>
                                              <p:spTgt spid="9"/>
                                            </p:tgtEl>
                                            <p:attrNameLst>
                                              <p:attrName>style.visibility</p:attrName>
                                            </p:attrNameLst>
                                          </p:cBhvr>
                                          <p:to>
                                            <p:strVal val="visible"/>
                                          </p:to>
                                        </p:set>
                                        <p:anim calcmode="lin" valueType="num" p14:bounceEnd="66667">
                                          <p:cBhvr additive="base">
                                            <p:cTn id="11" dur="600" fill="hold"/>
                                            <p:tgtEl>
                                              <p:spTgt spid="9"/>
                                            </p:tgtEl>
                                            <p:attrNameLst>
                                              <p:attrName>ppt_x</p:attrName>
                                            </p:attrNameLst>
                                          </p:cBhvr>
                                          <p:tavLst>
                                            <p:tav tm="0">
                                              <p:val>
                                                <p:strVal val="#ppt_x"/>
                                              </p:val>
                                            </p:tav>
                                            <p:tav tm="100000">
                                              <p:val>
                                                <p:strVal val="#ppt_x"/>
                                              </p:val>
                                            </p:tav>
                                          </p:tavLst>
                                        </p:anim>
                                        <p:anim calcmode="lin" valueType="num" p14:bounceEnd="66667">
                                          <p:cBhvr additive="base">
                                            <p:cTn id="12" dur="6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66667">
                                      <p:stCondLst>
                                        <p:cond delay="2700"/>
                                      </p:stCondLst>
                                      <p:childTnLst>
                                        <p:set>
                                          <p:cBhvr>
                                            <p:cTn id="14" dur="1" fill="hold">
                                              <p:stCondLst>
                                                <p:cond delay="0"/>
                                              </p:stCondLst>
                                            </p:cTn>
                                            <p:tgtEl>
                                              <p:spTgt spid="10"/>
                                            </p:tgtEl>
                                            <p:attrNameLst>
                                              <p:attrName>style.visibility</p:attrName>
                                            </p:attrNameLst>
                                          </p:cBhvr>
                                          <p:to>
                                            <p:strVal val="visible"/>
                                          </p:to>
                                        </p:set>
                                        <p:anim calcmode="lin" valueType="num" p14:bounceEnd="66667">
                                          <p:cBhvr additive="base">
                                            <p:cTn id="15" dur="600" fill="hold"/>
                                            <p:tgtEl>
                                              <p:spTgt spid="10"/>
                                            </p:tgtEl>
                                            <p:attrNameLst>
                                              <p:attrName>ppt_x</p:attrName>
                                            </p:attrNameLst>
                                          </p:cBhvr>
                                          <p:tavLst>
                                            <p:tav tm="0">
                                              <p:val>
                                                <p:strVal val="#ppt_x"/>
                                              </p:val>
                                            </p:tav>
                                            <p:tav tm="100000">
                                              <p:val>
                                                <p:strVal val="#ppt_x"/>
                                              </p:val>
                                            </p:tav>
                                          </p:tavLst>
                                        </p:anim>
                                        <p:anim calcmode="lin" valueType="num" p14:bounceEnd="66667">
                                          <p:cBhvr additive="base">
                                            <p:cTn id="16" dur="6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66667">
                                      <p:stCondLst>
                                        <p:cond delay="3800"/>
                                      </p:stCondLst>
                                      <p:childTnLst>
                                        <p:set>
                                          <p:cBhvr>
                                            <p:cTn id="18" dur="1" fill="hold">
                                              <p:stCondLst>
                                                <p:cond delay="0"/>
                                              </p:stCondLst>
                                            </p:cTn>
                                            <p:tgtEl>
                                              <p:spTgt spid="13"/>
                                            </p:tgtEl>
                                            <p:attrNameLst>
                                              <p:attrName>style.visibility</p:attrName>
                                            </p:attrNameLst>
                                          </p:cBhvr>
                                          <p:to>
                                            <p:strVal val="visible"/>
                                          </p:to>
                                        </p:set>
                                        <p:anim calcmode="lin" valueType="num" p14:bounceEnd="66667">
                                          <p:cBhvr additive="base">
                                            <p:cTn id="19" dur="600" fill="hold"/>
                                            <p:tgtEl>
                                              <p:spTgt spid="13"/>
                                            </p:tgtEl>
                                            <p:attrNameLst>
                                              <p:attrName>ppt_x</p:attrName>
                                            </p:attrNameLst>
                                          </p:cBhvr>
                                          <p:tavLst>
                                            <p:tav tm="0">
                                              <p:val>
                                                <p:strVal val="#ppt_x"/>
                                              </p:val>
                                            </p:tav>
                                            <p:tav tm="100000">
                                              <p:val>
                                                <p:strVal val="#ppt_x"/>
                                              </p:val>
                                            </p:tav>
                                          </p:tavLst>
                                        </p:anim>
                                        <p:anim calcmode="lin" valueType="num" p14:bounceEnd="66667">
                                          <p:cBhvr additive="base">
                                            <p:cTn id="20" dur="6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6667">
                                      <p:stCondLst>
                                        <p:cond delay="4900"/>
                                      </p:stCondLst>
                                      <p:childTnLst>
                                        <p:set>
                                          <p:cBhvr>
                                            <p:cTn id="22" dur="1" fill="hold">
                                              <p:stCondLst>
                                                <p:cond delay="0"/>
                                              </p:stCondLst>
                                            </p:cTn>
                                            <p:tgtEl>
                                              <p:spTgt spid="14"/>
                                            </p:tgtEl>
                                            <p:attrNameLst>
                                              <p:attrName>style.visibility</p:attrName>
                                            </p:attrNameLst>
                                          </p:cBhvr>
                                          <p:to>
                                            <p:strVal val="visible"/>
                                          </p:to>
                                        </p:set>
                                        <p:anim calcmode="lin" valueType="num" p14:bounceEnd="66667">
                                          <p:cBhvr additive="base">
                                            <p:cTn id="23" dur="600" fill="hold"/>
                                            <p:tgtEl>
                                              <p:spTgt spid="14"/>
                                            </p:tgtEl>
                                            <p:attrNameLst>
                                              <p:attrName>ppt_x</p:attrName>
                                            </p:attrNameLst>
                                          </p:cBhvr>
                                          <p:tavLst>
                                            <p:tav tm="0">
                                              <p:val>
                                                <p:strVal val="#ppt_x"/>
                                              </p:val>
                                            </p:tav>
                                            <p:tav tm="100000">
                                              <p:val>
                                                <p:strVal val="#ppt_x"/>
                                              </p:val>
                                            </p:tav>
                                          </p:tavLst>
                                        </p:anim>
                                        <p:anim calcmode="lin" valueType="num" p14:bounceEnd="66667">
                                          <p:cBhvr additive="base">
                                            <p:cTn id="2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5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600" fill="hold"/>
                                            <p:tgtEl>
                                              <p:spTgt spid="8"/>
                                            </p:tgtEl>
                                            <p:attrNameLst>
                                              <p:attrName>ppt_x</p:attrName>
                                            </p:attrNameLst>
                                          </p:cBhvr>
                                          <p:tavLst>
                                            <p:tav tm="0">
                                              <p:val>
                                                <p:strVal val="#ppt_x"/>
                                              </p:val>
                                            </p:tav>
                                            <p:tav tm="100000">
                                              <p:val>
                                                <p:strVal val="#ppt_x"/>
                                              </p:val>
                                            </p:tav>
                                          </p:tavLst>
                                        </p:anim>
                                        <p:anim calcmode="lin" valueType="num">
                                          <p:cBhvr additive="base">
                                            <p:cTn id="8" dur="6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6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600" fill="hold"/>
                                            <p:tgtEl>
                                              <p:spTgt spid="9"/>
                                            </p:tgtEl>
                                            <p:attrNameLst>
                                              <p:attrName>ppt_x</p:attrName>
                                            </p:attrNameLst>
                                          </p:cBhvr>
                                          <p:tavLst>
                                            <p:tav tm="0">
                                              <p:val>
                                                <p:strVal val="#ppt_x"/>
                                              </p:val>
                                            </p:tav>
                                            <p:tav tm="100000">
                                              <p:val>
                                                <p:strVal val="#ppt_x"/>
                                              </p:val>
                                            </p:tav>
                                          </p:tavLst>
                                        </p:anim>
                                        <p:anim calcmode="lin" valueType="num">
                                          <p:cBhvr additive="base">
                                            <p:cTn id="12" dur="6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7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600" fill="hold"/>
                                            <p:tgtEl>
                                              <p:spTgt spid="10"/>
                                            </p:tgtEl>
                                            <p:attrNameLst>
                                              <p:attrName>ppt_x</p:attrName>
                                            </p:attrNameLst>
                                          </p:cBhvr>
                                          <p:tavLst>
                                            <p:tav tm="0">
                                              <p:val>
                                                <p:strVal val="#ppt_x"/>
                                              </p:val>
                                            </p:tav>
                                            <p:tav tm="100000">
                                              <p:val>
                                                <p:strVal val="#ppt_x"/>
                                              </p:val>
                                            </p:tav>
                                          </p:tavLst>
                                        </p:anim>
                                        <p:anim calcmode="lin" valueType="num">
                                          <p:cBhvr additive="base">
                                            <p:cTn id="16" dur="6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80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600" fill="hold"/>
                                            <p:tgtEl>
                                              <p:spTgt spid="13"/>
                                            </p:tgtEl>
                                            <p:attrNameLst>
                                              <p:attrName>ppt_x</p:attrName>
                                            </p:attrNameLst>
                                          </p:cBhvr>
                                          <p:tavLst>
                                            <p:tav tm="0">
                                              <p:val>
                                                <p:strVal val="#ppt_x"/>
                                              </p:val>
                                            </p:tav>
                                            <p:tav tm="100000">
                                              <p:val>
                                                <p:strVal val="#ppt_x"/>
                                              </p:val>
                                            </p:tav>
                                          </p:tavLst>
                                        </p:anim>
                                        <p:anim calcmode="lin" valueType="num">
                                          <p:cBhvr additive="base">
                                            <p:cTn id="20" dur="6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49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600" fill="hold"/>
                                            <p:tgtEl>
                                              <p:spTgt spid="14"/>
                                            </p:tgtEl>
                                            <p:attrNameLst>
                                              <p:attrName>ppt_x</p:attrName>
                                            </p:attrNameLst>
                                          </p:cBhvr>
                                          <p:tavLst>
                                            <p:tav tm="0">
                                              <p:val>
                                                <p:strVal val="#ppt_x"/>
                                              </p:val>
                                            </p:tav>
                                            <p:tav tm="100000">
                                              <p:val>
                                                <p:strVal val="#ppt_x"/>
                                              </p:val>
                                            </p:tav>
                                          </p:tavLst>
                                        </p:anim>
                                        <p:anim calcmode="lin" valueType="num">
                                          <p:cBhvr additive="base">
                                            <p:cTn id="24" dur="6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椭圆 15"/>
          <p:cNvSpPr/>
          <p:nvPr/>
        </p:nvSpPr>
        <p:spPr>
          <a:xfrm>
            <a:off x="-684584" y="3363044"/>
            <a:ext cx="2448272" cy="2448272"/>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2195736" y="4299148"/>
            <a:ext cx="1584176" cy="158417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0" name="椭圆 19"/>
          <p:cNvSpPr/>
          <p:nvPr/>
        </p:nvSpPr>
        <p:spPr>
          <a:xfrm>
            <a:off x="1982565" y="3723084"/>
            <a:ext cx="438268" cy="438268"/>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3" name="椭圆 22"/>
          <p:cNvSpPr/>
          <p:nvPr/>
        </p:nvSpPr>
        <p:spPr>
          <a:xfrm>
            <a:off x="7812360" y="3219028"/>
            <a:ext cx="2376264" cy="2376264"/>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3" name="椭圆 42"/>
          <p:cNvSpPr/>
          <p:nvPr/>
        </p:nvSpPr>
        <p:spPr>
          <a:xfrm>
            <a:off x="3561704" y="3720900"/>
            <a:ext cx="2387800" cy="238780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4" name="椭圆 43"/>
          <p:cNvSpPr/>
          <p:nvPr/>
        </p:nvSpPr>
        <p:spPr>
          <a:xfrm>
            <a:off x="7452320" y="3435052"/>
            <a:ext cx="936104" cy="93610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5" name="椭圆 44"/>
          <p:cNvSpPr/>
          <p:nvPr/>
        </p:nvSpPr>
        <p:spPr>
          <a:xfrm>
            <a:off x="6156175" y="4421832"/>
            <a:ext cx="1605507" cy="1605507"/>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8" name="椭圆 17"/>
          <p:cNvSpPr/>
          <p:nvPr/>
        </p:nvSpPr>
        <p:spPr>
          <a:xfrm>
            <a:off x="3544134" y="960737"/>
            <a:ext cx="827788" cy="827788"/>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TextBox 18"/>
          <p:cNvSpPr txBox="1"/>
          <p:nvPr/>
        </p:nvSpPr>
        <p:spPr>
          <a:xfrm>
            <a:off x="3736653" y="1020688"/>
            <a:ext cx="460382"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0</a:t>
            </a:r>
            <a:endParaRPr lang="zh-CN" altLang="en-US" dirty="0"/>
          </a:p>
        </p:txBody>
      </p:sp>
      <p:sp>
        <p:nvSpPr>
          <p:cNvPr id="21" name="椭圆 20"/>
          <p:cNvSpPr/>
          <p:nvPr/>
        </p:nvSpPr>
        <p:spPr>
          <a:xfrm>
            <a:off x="4763334" y="960737"/>
            <a:ext cx="827788" cy="827788"/>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TextBox 21"/>
          <p:cNvSpPr txBox="1"/>
          <p:nvPr/>
        </p:nvSpPr>
        <p:spPr>
          <a:xfrm>
            <a:off x="4924594" y="1020688"/>
            <a:ext cx="442750"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2</a:t>
            </a:r>
            <a:endParaRPr lang="zh-CN" altLang="en-US" dirty="0"/>
          </a:p>
        </p:txBody>
      </p:sp>
      <p:sp>
        <p:nvSpPr>
          <p:cNvPr id="24" name="椭圆 23"/>
          <p:cNvSpPr/>
          <p:nvPr/>
        </p:nvSpPr>
        <p:spPr>
          <a:xfrm>
            <a:off x="5986260" y="960737"/>
            <a:ext cx="827788" cy="827788"/>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5" name="TextBox 24"/>
          <p:cNvSpPr txBox="1"/>
          <p:nvPr/>
        </p:nvSpPr>
        <p:spPr>
          <a:xfrm>
            <a:off x="6188397" y="1020688"/>
            <a:ext cx="442749" cy="707886"/>
          </a:xfrm>
          <a:prstGeom prst="rect">
            <a:avLst/>
          </a:prstGeom>
          <a:noFill/>
        </p:spPr>
        <p:txBody>
          <a:bodyPr wrap="none" rtlCol="0">
            <a:spAutoFit/>
          </a:bodyPr>
          <a:lstStyle>
            <a:defPPr>
              <a:defRPr lang="zh-CN"/>
            </a:defPPr>
            <a:lvl1pPr algn="ctr">
              <a:defRPr sz="4000">
                <a:solidFill>
                  <a:schemeClr val="bg1"/>
                </a:solidFill>
                <a:latin typeface="Impact" panose="020B0806030902050204" pitchFamily="34" charset="0"/>
              </a:defRPr>
            </a:lvl1pPr>
          </a:lstStyle>
          <a:p>
            <a:r>
              <a:rPr lang="en-US" altLang="zh-CN" dirty="0"/>
              <a:t>2</a:t>
            </a:r>
            <a:endParaRPr lang="zh-CN" altLang="en-US" dirty="0"/>
          </a:p>
        </p:txBody>
      </p:sp>
      <p:sp>
        <p:nvSpPr>
          <p:cNvPr id="26" name="TextBox 25"/>
          <p:cNvSpPr txBox="1"/>
          <p:nvPr/>
        </p:nvSpPr>
        <p:spPr>
          <a:xfrm>
            <a:off x="3658929" y="2100808"/>
            <a:ext cx="1826141" cy="584775"/>
          </a:xfrm>
          <a:prstGeom prst="rect">
            <a:avLst/>
          </a:prstGeom>
          <a:noFill/>
        </p:spPr>
        <p:txBody>
          <a:bodyPr wrap="none" rtlCol="0">
            <a:spAutoFit/>
          </a:bodyPr>
          <a:lstStyle/>
          <a:p>
            <a:pPr algn="ct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感谢聆听</a:t>
            </a:r>
          </a:p>
        </p:txBody>
      </p:sp>
      <p:sp>
        <p:nvSpPr>
          <p:cNvPr id="27" name="TextBox 26"/>
          <p:cNvSpPr txBox="1"/>
          <p:nvPr/>
        </p:nvSpPr>
        <p:spPr>
          <a:xfrm>
            <a:off x="3063901" y="2754029"/>
            <a:ext cx="3016210" cy="338554"/>
          </a:xfrm>
          <a:prstGeom prst="rect">
            <a:avLst/>
          </a:prstGeom>
          <a:noFill/>
        </p:spPr>
        <p:txBody>
          <a:bodyPr wrap="none" rtlCol="0">
            <a:spAutoFit/>
          </a:bodyPr>
          <a:lstStyle/>
          <a:p>
            <a:pPr algn="ctr"/>
            <a:r>
              <a:rPr lang="en-US" altLang="zh-CN" sz="16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THANK YOU FOR WATCHING</a:t>
            </a:r>
            <a:endParaRPr lang="zh-CN" altLang="en-US" sz="16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 name="椭圆 3"/>
          <p:cNvSpPr/>
          <p:nvPr/>
        </p:nvSpPr>
        <p:spPr>
          <a:xfrm>
            <a:off x="2324934" y="960737"/>
            <a:ext cx="827788" cy="827788"/>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5" name="TextBox 4"/>
          <p:cNvSpPr txBox="1"/>
          <p:nvPr/>
        </p:nvSpPr>
        <p:spPr>
          <a:xfrm>
            <a:off x="2517453" y="1020688"/>
            <a:ext cx="442750" cy="707886"/>
          </a:xfrm>
          <a:prstGeom prst="rect">
            <a:avLst/>
          </a:prstGeom>
          <a:noFill/>
        </p:spPr>
        <p:txBody>
          <a:bodyPr wrap="none" rtlCol="0">
            <a:spAutoFit/>
          </a:bodyPr>
          <a:lstStyle/>
          <a:p>
            <a:pPr algn="ctr"/>
            <a:r>
              <a:rPr lang="en-US" altLang="zh-CN" sz="4000" dirty="0">
                <a:solidFill>
                  <a:schemeClr val="bg1"/>
                </a:solidFill>
                <a:latin typeface="Impact" panose="020B0806030902050204" pitchFamily="34" charset="0"/>
              </a:rPr>
              <a:t>2</a:t>
            </a:r>
            <a:endParaRPr lang="zh-CN" altLang="en-US" sz="4000" dirty="0">
              <a:solidFill>
                <a:schemeClr val="bg1"/>
              </a:solidFill>
              <a:latin typeface="Impact" panose="020B0806030902050204" pitchFamily="34" charset="0"/>
            </a:endParaRPr>
          </a:p>
        </p:txBody>
      </p:sp>
    </p:spTree>
    <p:extLst>
      <p:ext uri="{BB962C8B-B14F-4D97-AF65-F5344CB8AC3E}">
        <p14:creationId xmlns:p14="http://schemas.microsoft.com/office/powerpoint/2010/main" val="3466362198"/>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300"/>
                                      </p:stCondLst>
                                      <p:childTnLst>
                                        <p:animScale>
                                          <p:cBhvr>
                                            <p:cTn id="11" dur="150" fill="hold"/>
                                            <p:tgtEl>
                                              <p:spTgt spid="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16"/>
                                            </p:tgtEl>
                                            <p:attrNameLst>
                                              <p:attrName>style.visibility</p:attrName>
                                            </p:attrNameLst>
                                          </p:cBhvr>
                                          <p:to>
                                            <p:strVal val="visible"/>
                                          </p:to>
                                        </p:set>
                                        <p:anim calcmode="lin" valueType="num">
                                          <p:cBhvr>
                                            <p:cTn id="14" dur="300" fill="hold"/>
                                            <p:tgtEl>
                                              <p:spTgt spid="16"/>
                                            </p:tgtEl>
                                            <p:attrNameLst>
                                              <p:attrName>ppt_w</p:attrName>
                                            </p:attrNameLst>
                                          </p:cBhvr>
                                          <p:tavLst>
                                            <p:tav tm="0">
                                              <p:val>
                                                <p:fltVal val="0"/>
                                              </p:val>
                                            </p:tav>
                                            <p:tav tm="100000">
                                              <p:val>
                                                <p:strVal val="#ppt_w"/>
                                              </p:val>
                                            </p:tav>
                                          </p:tavLst>
                                        </p:anim>
                                        <p:anim calcmode="lin" valueType="num">
                                          <p:cBhvr>
                                            <p:cTn id="15" dur="300" fill="hold"/>
                                            <p:tgtEl>
                                              <p:spTgt spid="16"/>
                                            </p:tgtEl>
                                            <p:attrNameLst>
                                              <p:attrName>ppt_h</p:attrName>
                                            </p:attrNameLst>
                                          </p:cBhvr>
                                          <p:tavLst>
                                            <p:tav tm="0">
                                              <p:val>
                                                <p:fltVal val="0"/>
                                              </p:val>
                                            </p:tav>
                                            <p:tav tm="100000">
                                              <p:val>
                                                <p:strVal val="#ppt_h"/>
                                              </p:val>
                                            </p:tav>
                                          </p:tavLst>
                                        </p:anim>
                                        <p:animEffect transition="in" filter="fade">
                                          <p:cBhvr>
                                            <p:cTn id="16" dur="300"/>
                                            <p:tgtEl>
                                              <p:spTgt spid="16"/>
                                            </p:tgtEl>
                                          </p:cBhvr>
                                        </p:animEffect>
                                      </p:childTnLst>
                                    </p:cTn>
                                  </p:par>
                                  <p:par>
                                    <p:cTn id="17" presetID="6" presetClass="emph" presetSubtype="0" autoRev="1" fill="hold" grpId="1" nodeType="withEffect">
                                      <p:stCondLst>
                                        <p:cond delay="400"/>
                                      </p:stCondLst>
                                      <p:childTnLst>
                                        <p:animScale>
                                          <p:cBhvr>
                                            <p:cTn id="18" dur="150" fill="hold"/>
                                            <p:tgtEl>
                                              <p:spTgt spid="16"/>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5"/>
                                            </p:tgtEl>
                                            <p:attrNameLst>
                                              <p:attrName>style.visibility</p:attrName>
                                            </p:attrNameLst>
                                          </p:cBhvr>
                                          <p:to>
                                            <p:strVal val="visible"/>
                                          </p:to>
                                        </p:set>
                                        <p:anim calcmode="lin" valueType="num">
                                          <p:cBhvr>
                                            <p:cTn id="21" dur="300" fill="hold"/>
                                            <p:tgtEl>
                                              <p:spTgt spid="5"/>
                                            </p:tgtEl>
                                            <p:attrNameLst>
                                              <p:attrName>ppt_w</p:attrName>
                                            </p:attrNameLst>
                                          </p:cBhvr>
                                          <p:tavLst>
                                            <p:tav tm="0">
                                              <p:val>
                                                <p:fltVal val="0"/>
                                              </p:val>
                                            </p:tav>
                                            <p:tav tm="100000">
                                              <p:val>
                                                <p:strVal val="#ppt_w"/>
                                              </p:val>
                                            </p:tav>
                                          </p:tavLst>
                                        </p:anim>
                                        <p:anim calcmode="lin" valueType="num">
                                          <p:cBhvr>
                                            <p:cTn id="22" dur="300" fill="hold"/>
                                            <p:tgtEl>
                                              <p:spTgt spid="5"/>
                                            </p:tgtEl>
                                            <p:attrNameLst>
                                              <p:attrName>ppt_h</p:attrName>
                                            </p:attrNameLst>
                                          </p:cBhvr>
                                          <p:tavLst>
                                            <p:tav tm="0">
                                              <p:val>
                                                <p:fltVal val="0"/>
                                              </p:val>
                                            </p:tav>
                                            <p:tav tm="100000">
                                              <p:val>
                                                <p:strVal val="#ppt_h"/>
                                              </p:val>
                                            </p:tav>
                                          </p:tavLst>
                                        </p:anim>
                                        <p:animEffect transition="in" filter="fade">
                                          <p:cBhvr>
                                            <p:cTn id="23" dur="300"/>
                                            <p:tgtEl>
                                              <p:spTgt spid="5"/>
                                            </p:tgtEl>
                                          </p:cBhvr>
                                        </p:animEffect>
                                      </p:childTnLst>
                                    </p:cTn>
                                  </p:par>
                                  <p:par>
                                    <p:cTn id="24" presetID="6" presetClass="emph" presetSubtype="0" autoRev="1" fill="hold" grpId="1" nodeType="withEffect">
                                      <p:stCondLst>
                                        <p:cond delay="500"/>
                                      </p:stCondLst>
                                      <p:childTnLst>
                                        <p:animScale>
                                          <p:cBhvr>
                                            <p:cTn id="25" dur="150" fill="hold"/>
                                            <p:tgtEl>
                                              <p:spTgt spid="5"/>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300" fill="hold"/>
                                            <p:tgtEl>
                                              <p:spTgt spid="18"/>
                                            </p:tgtEl>
                                            <p:attrNameLst>
                                              <p:attrName>ppt_w</p:attrName>
                                            </p:attrNameLst>
                                          </p:cBhvr>
                                          <p:tavLst>
                                            <p:tav tm="0">
                                              <p:val>
                                                <p:fltVal val="0"/>
                                              </p:val>
                                            </p:tav>
                                            <p:tav tm="100000">
                                              <p:val>
                                                <p:strVal val="#ppt_w"/>
                                              </p:val>
                                            </p:tav>
                                          </p:tavLst>
                                        </p:anim>
                                        <p:anim calcmode="lin" valueType="num">
                                          <p:cBhvr>
                                            <p:cTn id="29" dur="300" fill="hold"/>
                                            <p:tgtEl>
                                              <p:spTgt spid="18"/>
                                            </p:tgtEl>
                                            <p:attrNameLst>
                                              <p:attrName>ppt_h</p:attrName>
                                            </p:attrNameLst>
                                          </p:cBhvr>
                                          <p:tavLst>
                                            <p:tav tm="0">
                                              <p:val>
                                                <p:fltVal val="0"/>
                                              </p:val>
                                            </p:tav>
                                            <p:tav tm="100000">
                                              <p:val>
                                                <p:strVal val="#ppt_h"/>
                                              </p:val>
                                            </p:tav>
                                          </p:tavLst>
                                        </p:anim>
                                        <p:animEffect transition="in" filter="fade">
                                          <p:cBhvr>
                                            <p:cTn id="30" dur="300"/>
                                            <p:tgtEl>
                                              <p:spTgt spid="18"/>
                                            </p:tgtEl>
                                          </p:cBhvr>
                                        </p:animEffect>
                                      </p:childTnLst>
                                    </p:cTn>
                                  </p:par>
                                  <p:par>
                                    <p:cTn id="31" presetID="6" presetClass="emph" presetSubtype="0" autoRev="1" fill="hold" grpId="1" nodeType="withEffect">
                                      <p:stCondLst>
                                        <p:cond delay="800"/>
                                      </p:stCondLst>
                                      <p:childTnLst>
                                        <p:animScale>
                                          <p:cBhvr>
                                            <p:cTn id="32" dur="150" fill="hold"/>
                                            <p:tgtEl>
                                              <p:spTgt spid="18"/>
                                            </p:tgtEl>
                                          </p:cBhvr>
                                          <p:by x="110000" y="110000"/>
                                        </p:animScale>
                                      </p:childTnLst>
                                    </p:cTn>
                                  </p:par>
                                  <p:par>
                                    <p:cTn id="33" presetID="53" presetClass="entr" presetSubtype="16" fill="hold" grpId="0" nodeType="withEffect">
                                      <p:stCondLst>
                                        <p:cond delay="6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300" fill="hold"/>
                                            <p:tgtEl>
                                              <p:spTgt spid="17"/>
                                            </p:tgtEl>
                                            <p:attrNameLst>
                                              <p:attrName>ppt_w</p:attrName>
                                            </p:attrNameLst>
                                          </p:cBhvr>
                                          <p:tavLst>
                                            <p:tav tm="0">
                                              <p:val>
                                                <p:fltVal val="0"/>
                                              </p:val>
                                            </p:tav>
                                            <p:tav tm="100000">
                                              <p:val>
                                                <p:strVal val="#ppt_w"/>
                                              </p:val>
                                            </p:tav>
                                          </p:tavLst>
                                        </p:anim>
                                        <p:anim calcmode="lin" valueType="num">
                                          <p:cBhvr>
                                            <p:cTn id="36" dur="300" fill="hold"/>
                                            <p:tgtEl>
                                              <p:spTgt spid="17"/>
                                            </p:tgtEl>
                                            <p:attrNameLst>
                                              <p:attrName>ppt_h</p:attrName>
                                            </p:attrNameLst>
                                          </p:cBhvr>
                                          <p:tavLst>
                                            <p:tav tm="0">
                                              <p:val>
                                                <p:fltVal val="0"/>
                                              </p:val>
                                            </p:tav>
                                            <p:tav tm="100000">
                                              <p:val>
                                                <p:strVal val="#ppt_h"/>
                                              </p:val>
                                            </p:tav>
                                          </p:tavLst>
                                        </p:anim>
                                        <p:animEffect transition="in" filter="fade">
                                          <p:cBhvr>
                                            <p:cTn id="37" dur="300"/>
                                            <p:tgtEl>
                                              <p:spTgt spid="17"/>
                                            </p:tgtEl>
                                          </p:cBhvr>
                                        </p:animEffect>
                                      </p:childTnLst>
                                    </p:cTn>
                                  </p:par>
                                  <p:par>
                                    <p:cTn id="38" presetID="6" presetClass="emph" presetSubtype="0" autoRev="1" fill="hold" grpId="1" nodeType="withEffect">
                                      <p:stCondLst>
                                        <p:cond delay="900"/>
                                      </p:stCondLst>
                                      <p:childTnLst>
                                        <p:animScale>
                                          <p:cBhvr>
                                            <p:cTn id="39" dur="150" fill="hold"/>
                                            <p:tgtEl>
                                              <p:spTgt spid="17"/>
                                            </p:tgtEl>
                                          </p:cBhvr>
                                          <p:by x="110000" y="110000"/>
                                        </p:animScale>
                                      </p:childTnLst>
                                    </p:cTn>
                                  </p:par>
                                  <p:par>
                                    <p:cTn id="40" presetID="53" presetClass="entr" presetSubtype="16" fill="hold" grpId="0" nodeType="withEffect">
                                      <p:stCondLst>
                                        <p:cond delay="7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ppt_w</p:attrName>
                                            </p:attrNameLst>
                                          </p:cBhvr>
                                          <p:tavLst>
                                            <p:tav tm="0">
                                              <p:val>
                                                <p:fltVal val="0"/>
                                              </p:val>
                                            </p:tav>
                                            <p:tav tm="100000">
                                              <p:val>
                                                <p:strVal val="#ppt_w"/>
                                              </p:val>
                                            </p:tav>
                                          </p:tavLst>
                                        </p:anim>
                                        <p:anim calcmode="lin" valueType="num">
                                          <p:cBhvr>
                                            <p:cTn id="43" dur="300" fill="hold"/>
                                            <p:tgtEl>
                                              <p:spTgt spid="19"/>
                                            </p:tgtEl>
                                            <p:attrNameLst>
                                              <p:attrName>ppt_h</p:attrName>
                                            </p:attrNameLst>
                                          </p:cBhvr>
                                          <p:tavLst>
                                            <p:tav tm="0">
                                              <p:val>
                                                <p:fltVal val="0"/>
                                              </p:val>
                                            </p:tav>
                                            <p:tav tm="100000">
                                              <p:val>
                                                <p:strVal val="#ppt_h"/>
                                              </p:val>
                                            </p:tav>
                                          </p:tavLst>
                                        </p:anim>
                                        <p:animEffect transition="in" filter="fade">
                                          <p:cBhvr>
                                            <p:cTn id="44" dur="300"/>
                                            <p:tgtEl>
                                              <p:spTgt spid="19"/>
                                            </p:tgtEl>
                                          </p:cBhvr>
                                        </p:animEffect>
                                      </p:childTnLst>
                                    </p:cTn>
                                  </p:par>
                                  <p:par>
                                    <p:cTn id="45" presetID="6" presetClass="emph" presetSubtype="0" autoRev="1" fill="hold" grpId="1" nodeType="withEffect">
                                      <p:stCondLst>
                                        <p:cond delay="1000"/>
                                      </p:stCondLst>
                                      <p:childTnLst>
                                        <p:animScale>
                                          <p:cBhvr>
                                            <p:cTn id="46" dur="150" fill="hold"/>
                                            <p:tgtEl>
                                              <p:spTgt spid="19"/>
                                            </p:tgtEl>
                                          </p:cBhvr>
                                          <p:by x="110000" y="110000"/>
                                        </p:animScale>
                                      </p:childTnLst>
                                    </p:cTn>
                                  </p:par>
                                  <p:par>
                                    <p:cTn id="47" presetID="53" presetClass="entr" presetSubtype="16" fill="hold" grpId="0" nodeType="withEffect">
                                      <p:stCondLst>
                                        <p:cond delay="10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300" fill="hold"/>
                                            <p:tgtEl>
                                              <p:spTgt spid="21"/>
                                            </p:tgtEl>
                                            <p:attrNameLst>
                                              <p:attrName>ppt_w</p:attrName>
                                            </p:attrNameLst>
                                          </p:cBhvr>
                                          <p:tavLst>
                                            <p:tav tm="0">
                                              <p:val>
                                                <p:fltVal val="0"/>
                                              </p:val>
                                            </p:tav>
                                            <p:tav tm="100000">
                                              <p:val>
                                                <p:strVal val="#ppt_w"/>
                                              </p:val>
                                            </p:tav>
                                          </p:tavLst>
                                        </p:anim>
                                        <p:anim calcmode="lin" valueType="num">
                                          <p:cBhvr>
                                            <p:cTn id="50" dur="300" fill="hold"/>
                                            <p:tgtEl>
                                              <p:spTgt spid="21"/>
                                            </p:tgtEl>
                                            <p:attrNameLst>
                                              <p:attrName>ppt_h</p:attrName>
                                            </p:attrNameLst>
                                          </p:cBhvr>
                                          <p:tavLst>
                                            <p:tav tm="0">
                                              <p:val>
                                                <p:fltVal val="0"/>
                                              </p:val>
                                            </p:tav>
                                            <p:tav tm="100000">
                                              <p:val>
                                                <p:strVal val="#ppt_h"/>
                                              </p:val>
                                            </p:tav>
                                          </p:tavLst>
                                        </p:anim>
                                        <p:animEffect transition="in" filter="fade">
                                          <p:cBhvr>
                                            <p:cTn id="51" dur="300"/>
                                            <p:tgtEl>
                                              <p:spTgt spid="21"/>
                                            </p:tgtEl>
                                          </p:cBhvr>
                                        </p:animEffect>
                                      </p:childTnLst>
                                    </p:cTn>
                                  </p:par>
                                  <p:par>
                                    <p:cTn id="52" presetID="6" presetClass="emph" presetSubtype="0" autoRev="1" fill="hold" grpId="1" nodeType="withEffect">
                                      <p:stCondLst>
                                        <p:cond delay="1300"/>
                                      </p:stCondLst>
                                      <p:childTnLst>
                                        <p:animScale>
                                          <p:cBhvr>
                                            <p:cTn id="53" dur="150" fill="hold"/>
                                            <p:tgtEl>
                                              <p:spTgt spid="21"/>
                                            </p:tgtEl>
                                          </p:cBhvr>
                                          <p:by x="110000" y="110000"/>
                                        </p:animScale>
                                      </p:childTnLst>
                                    </p:cTn>
                                  </p:par>
                                  <p:par>
                                    <p:cTn id="54" presetID="53" presetClass="entr" presetSubtype="16" fill="hold" grpId="0" nodeType="withEffect">
                                      <p:stCondLst>
                                        <p:cond delay="11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300" fill="hold"/>
                                            <p:tgtEl>
                                              <p:spTgt spid="20"/>
                                            </p:tgtEl>
                                            <p:attrNameLst>
                                              <p:attrName>ppt_w</p:attrName>
                                            </p:attrNameLst>
                                          </p:cBhvr>
                                          <p:tavLst>
                                            <p:tav tm="0">
                                              <p:val>
                                                <p:fltVal val="0"/>
                                              </p:val>
                                            </p:tav>
                                            <p:tav tm="100000">
                                              <p:val>
                                                <p:strVal val="#ppt_w"/>
                                              </p:val>
                                            </p:tav>
                                          </p:tavLst>
                                        </p:anim>
                                        <p:anim calcmode="lin" valueType="num">
                                          <p:cBhvr>
                                            <p:cTn id="57" dur="300" fill="hold"/>
                                            <p:tgtEl>
                                              <p:spTgt spid="20"/>
                                            </p:tgtEl>
                                            <p:attrNameLst>
                                              <p:attrName>ppt_h</p:attrName>
                                            </p:attrNameLst>
                                          </p:cBhvr>
                                          <p:tavLst>
                                            <p:tav tm="0">
                                              <p:val>
                                                <p:fltVal val="0"/>
                                              </p:val>
                                            </p:tav>
                                            <p:tav tm="100000">
                                              <p:val>
                                                <p:strVal val="#ppt_h"/>
                                              </p:val>
                                            </p:tav>
                                          </p:tavLst>
                                        </p:anim>
                                        <p:animEffect transition="in" filter="fade">
                                          <p:cBhvr>
                                            <p:cTn id="58" dur="300"/>
                                            <p:tgtEl>
                                              <p:spTgt spid="20"/>
                                            </p:tgtEl>
                                          </p:cBhvr>
                                        </p:animEffect>
                                      </p:childTnLst>
                                    </p:cTn>
                                  </p:par>
                                  <p:par>
                                    <p:cTn id="59" presetID="6" presetClass="emph" presetSubtype="0" autoRev="1" fill="hold" grpId="1" nodeType="withEffect">
                                      <p:stCondLst>
                                        <p:cond delay="1400"/>
                                      </p:stCondLst>
                                      <p:childTnLst>
                                        <p:animScale>
                                          <p:cBhvr>
                                            <p:cTn id="60" dur="150" fill="hold"/>
                                            <p:tgtEl>
                                              <p:spTgt spid="20"/>
                                            </p:tgtEl>
                                          </p:cBhvr>
                                          <p:by x="110000" y="110000"/>
                                        </p:animScale>
                                      </p:childTnLst>
                                    </p:cTn>
                                  </p:par>
                                  <p:par>
                                    <p:cTn id="61" presetID="53" presetClass="entr" presetSubtype="16" fill="hold" grpId="0" nodeType="withEffect">
                                      <p:stCondLst>
                                        <p:cond delay="1200"/>
                                      </p:stCondLst>
                                      <p:childTnLst>
                                        <p:set>
                                          <p:cBhvr>
                                            <p:cTn id="62" dur="1" fill="hold">
                                              <p:stCondLst>
                                                <p:cond delay="0"/>
                                              </p:stCondLst>
                                            </p:cTn>
                                            <p:tgtEl>
                                              <p:spTgt spid="22"/>
                                            </p:tgtEl>
                                            <p:attrNameLst>
                                              <p:attrName>style.visibility</p:attrName>
                                            </p:attrNameLst>
                                          </p:cBhvr>
                                          <p:to>
                                            <p:strVal val="visible"/>
                                          </p:to>
                                        </p:set>
                                        <p:anim calcmode="lin" valueType="num">
                                          <p:cBhvr>
                                            <p:cTn id="63" dur="300" fill="hold"/>
                                            <p:tgtEl>
                                              <p:spTgt spid="22"/>
                                            </p:tgtEl>
                                            <p:attrNameLst>
                                              <p:attrName>ppt_w</p:attrName>
                                            </p:attrNameLst>
                                          </p:cBhvr>
                                          <p:tavLst>
                                            <p:tav tm="0">
                                              <p:val>
                                                <p:fltVal val="0"/>
                                              </p:val>
                                            </p:tav>
                                            <p:tav tm="100000">
                                              <p:val>
                                                <p:strVal val="#ppt_w"/>
                                              </p:val>
                                            </p:tav>
                                          </p:tavLst>
                                        </p:anim>
                                        <p:anim calcmode="lin" valueType="num">
                                          <p:cBhvr>
                                            <p:cTn id="64" dur="300" fill="hold"/>
                                            <p:tgtEl>
                                              <p:spTgt spid="22"/>
                                            </p:tgtEl>
                                            <p:attrNameLst>
                                              <p:attrName>ppt_h</p:attrName>
                                            </p:attrNameLst>
                                          </p:cBhvr>
                                          <p:tavLst>
                                            <p:tav tm="0">
                                              <p:val>
                                                <p:fltVal val="0"/>
                                              </p:val>
                                            </p:tav>
                                            <p:tav tm="100000">
                                              <p:val>
                                                <p:strVal val="#ppt_h"/>
                                              </p:val>
                                            </p:tav>
                                          </p:tavLst>
                                        </p:anim>
                                        <p:animEffect transition="in" filter="fade">
                                          <p:cBhvr>
                                            <p:cTn id="65" dur="300"/>
                                            <p:tgtEl>
                                              <p:spTgt spid="22"/>
                                            </p:tgtEl>
                                          </p:cBhvr>
                                        </p:animEffect>
                                      </p:childTnLst>
                                    </p:cTn>
                                  </p:par>
                                  <p:par>
                                    <p:cTn id="66" presetID="6" presetClass="emph" presetSubtype="0" autoRev="1" fill="hold" grpId="1" nodeType="withEffect">
                                      <p:stCondLst>
                                        <p:cond delay="1500"/>
                                      </p:stCondLst>
                                      <p:childTnLst>
                                        <p:animScale>
                                          <p:cBhvr>
                                            <p:cTn id="67" dur="150" fill="hold"/>
                                            <p:tgtEl>
                                              <p:spTgt spid="22"/>
                                            </p:tgtEl>
                                          </p:cBhvr>
                                          <p:by x="110000" y="110000"/>
                                        </p:animScale>
                                      </p:childTnLst>
                                    </p:cTn>
                                  </p:par>
                                  <p:par>
                                    <p:cTn id="68" presetID="53" presetClass="entr" presetSubtype="16" fill="hold" grpId="0" nodeType="withEffect">
                                      <p:stCondLst>
                                        <p:cond delay="1500"/>
                                      </p:stCondLst>
                                      <p:childTnLst>
                                        <p:set>
                                          <p:cBhvr>
                                            <p:cTn id="69" dur="1" fill="hold">
                                              <p:stCondLst>
                                                <p:cond delay="0"/>
                                              </p:stCondLst>
                                            </p:cTn>
                                            <p:tgtEl>
                                              <p:spTgt spid="24"/>
                                            </p:tgtEl>
                                            <p:attrNameLst>
                                              <p:attrName>style.visibility</p:attrName>
                                            </p:attrNameLst>
                                          </p:cBhvr>
                                          <p:to>
                                            <p:strVal val="visible"/>
                                          </p:to>
                                        </p:set>
                                        <p:anim calcmode="lin" valueType="num">
                                          <p:cBhvr>
                                            <p:cTn id="70" dur="300" fill="hold"/>
                                            <p:tgtEl>
                                              <p:spTgt spid="24"/>
                                            </p:tgtEl>
                                            <p:attrNameLst>
                                              <p:attrName>ppt_w</p:attrName>
                                            </p:attrNameLst>
                                          </p:cBhvr>
                                          <p:tavLst>
                                            <p:tav tm="0">
                                              <p:val>
                                                <p:fltVal val="0"/>
                                              </p:val>
                                            </p:tav>
                                            <p:tav tm="100000">
                                              <p:val>
                                                <p:strVal val="#ppt_w"/>
                                              </p:val>
                                            </p:tav>
                                          </p:tavLst>
                                        </p:anim>
                                        <p:anim calcmode="lin" valueType="num">
                                          <p:cBhvr>
                                            <p:cTn id="71" dur="300" fill="hold"/>
                                            <p:tgtEl>
                                              <p:spTgt spid="24"/>
                                            </p:tgtEl>
                                            <p:attrNameLst>
                                              <p:attrName>ppt_h</p:attrName>
                                            </p:attrNameLst>
                                          </p:cBhvr>
                                          <p:tavLst>
                                            <p:tav tm="0">
                                              <p:val>
                                                <p:fltVal val="0"/>
                                              </p:val>
                                            </p:tav>
                                            <p:tav tm="100000">
                                              <p:val>
                                                <p:strVal val="#ppt_h"/>
                                              </p:val>
                                            </p:tav>
                                          </p:tavLst>
                                        </p:anim>
                                        <p:animEffect transition="in" filter="fade">
                                          <p:cBhvr>
                                            <p:cTn id="72" dur="300"/>
                                            <p:tgtEl>
                                              <p:spTgt spid="24"/>
                                            </p:tgtEl>
                                          </p:cBhvr>
                                        </p:animEffect>
                                      </p:childTnLst>
                                    </p:cTn>
                                  </p:par>
                                  <p:par>
                                    <p:cTn id="73" presetID="6" presetClass="emph" presetSubtype="0" autoRev="1" fill="hold" grpId="1" nodeType="withEffect">
                                      <p:stCondLst>
                                        <p:cond delay="1800"/>
                                      </p:stCondLst>
                                      <p:childTnLst>
                                        <p:animScale>
                                          <p:cBhvr>
                                            <p:cTn id="74" dur="150" fill="hold"/>
                                            <p:tgtEl>
                                              <p:spTgt spid="24"/>
                                            </p:tgtEl>
                                          </p:cBhvr>
                                          <p:by x="110000" y="110000"/>
                                        </p:animScale>
                                      </p:childTnLst>
                                    </p:cTn>
                                  </p:par>
                                  <p:par>
                                    <p:cTn id="75" presetID="53" presetClass="entr" presetSubtype="16" fill="hold" grpId="0" nodeType="withEffect">
                                      <p:stCondLst>
                                        <p:cond delay="1600"/>
                                      </p:stCondLst>
                                      <p:childTnLst>
                                        <p:set>
                                          <p:cBhvr>
                                            <p:cTn id="76" dur="1" fill="hold">
                                              <p:stCondLst>
                                                <p:cond delay="0"/>
                                              </p:stCondLst>
                                            </p:cTn>
                                            <p:tgtEl>
                                              <p:spTgt spid="23"/>
                                            </p:tgtEl>
                                            <p:attrNameLst>
                                              <p:attrName>style.visibility</p:attrName>
                                            </p:attrNameLst>
                                          </p:cBhvr>
                                          <p:to>
                                            <p:strVal val="visible"/>
                                          </p:to>
                                        </p:set>
                                        <p:anim calcmode="lin" valueType="num">
                                          <p:cBhvr>
                                            <p:cTn id="77" dur="300" fill="hold"/>
                                            <p:tgtEl>
                                              <p:spTgt spid="23"/>
                                            </p:tgtEl>
                                            <p:attrNameLst>
                                              <p:attrName>ppt_w</p:attrName>
                                            </p:attrNameLst>
                                          </p:cBhvr>
                                          <p:tavLst>
                                            <p:tav tm="0">
                                              <p:val>
                                                <p:fltVal val="0"/>
                                              </p:val>
                                            </p:tav>
                                            <p:tav tm="100000">
                                              <p:val>
                                                <p:strVal val="#ppt_w"/>
                                              </p:val>
                                            </p:tav>
                                          </p:tavLst>
                                        </p:anim>
                                        <p:anim calcmode="lin" valueType="num">
                                          <p:cBhvr>
                                            <p:cTn id="78" dur="300" fill="hold"/>
                                            <p:tgtEl>
                                              <p:spTgt spid="23"/>
                                            </p:tgtEl>
                                            <p:attrNameLst>
                                              <p:attrName>ppt_h</p:attrName>
                                            </p:attrNameLst>
                                          </p:cBhvr>
                                          <p:tavLst>
                                            <p:tav tm="0">
                                              <p:val>
                                                <p:fltVal val="0"/>
                                              </p:val>
                                            </p:tav>
                                            <p:tav tm="100000">
                                              <p:val>
                                                <p:strVal val="#ppt_h"/>
                                              </p:val>
                                            </p:tav>
                                          </p:tavLst>
                                        </p:anim>
                                        <p:animEffect transition="in" filter="fade">
                                          <p:cBhvr>
                                            <p:cTn id="79" dur="300"/>
                                            <p:tgtEl>
                                              <p:spTgt spid="23"/>
                                            </p:tgtEl>
                                          </p:cBhvr>
                                        </p:animEffect>
                                      </p:childTnLst>
                                    </p:cTn>
                                  </p:par>
                                  <p:par>
                                    <p:cTn id="80" presetID="6" presetClass="emph" presetSubtype="0" autoRev="1" fill="hold" grpId="1" nodeType="withEffect">
                                      <p:stCondLst>
                                        <p:cond delay="1900"/>
                                      </p:stCondLst>
                                      <p:childTnLst>
                                        <p:animScale>
                                          <p:cBhvr>
                                            <p:cTn id="81" dur="150" fill="hold"/>
                                            <p:tgtEl>
                                              <p:spTgt spid="23"/>
                                            </p:tgtEl>
                                          </p:cBhvr>
                                          <p:by x="110000" y="110000"/>
                                        </p:animScale>
                                      </p:childTnLst>
                                    </p:cTn>
                                  </p:par>
                                  <p:par>
                                    <p:cTn id="82" presetID="53" presetClass="entr" presetSubtype="16" fill="hold" grpId="0" nodeType="withEffect">
                                      <p:stCondLst>
                                        <p:cond delay="17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300" fill="hold"/>
                                            <p:tgtEl>
                                              <p:spTgt spid="25"/>
                                            </p:tgtEl>
                                            <p:attrNameLst>
                                              <p:attrName>ppt_w</p:attrName>
                                            </p:attrNameLst>
                                          </p:cBhvr>
                                          <p:tavLst>
                                            <p:tav tm="0">
                                              <p:val>
                                                <p:fltVal val="0"/>
                                              </p:val>
                                            </p:tav>
                                            <p:tav tm="100000">
                                              <p:val>
                                                <p:strVal val="#ppt_w"/>
                                              </p:val>
                                            </p:tav>
                                          </p:tavLst>
                                        </p:anim>
                                        <p:anim calcmode="lin" valueType="num">
                                          <p:cBhvr>
                                            <p:cTn id="85" dur="300" fill="hold"/>
                                            <p:tgtEl>
                                              <p:spTgt spid="25"/>
                                            </p:tgtEl>
                                            <p:attrNameLst>
                                              <p:attrName>ppt_h</p:attrName>
                                            </p:attrNameLst>
                                          </p:cBhvr>
                                          <p:tavLst>
                                            <p:tav tm="0">
                                              <p:val>
                                                <p:fltVal val="0"/>
                                              </p:val>
                                            </p:tav>
                                            <p:tav tm="100000">
                                              <p:val>
                                                <p:strVal val="#ppt_h"/>
                                              </p:val>
                                            </p:tav>
                                          </p:tavLst>
                                        </p:anim>
                                        <p:animEffect transition="in" filter="fade">
                                          <p:cBhvr>
                                            <p:cTn id="86" dur="300"/>
                                            <p:tgtEl>
                                              <p:spTgt spid="25"/>
                                            </p:tgtEl>
                                          </p:cBhvr>
                                        </p:animEffect>
                                      </p:childTnLst>
                                    </p:cTn>
                                  </p:par>
                                  <p:par>
                                    <p:cTn id="87" presetID="6" presetClass="emph" presetSubtype="0" autoRev="1" fill="hold" grpId="1" nodeType="withEffect">
                                      <p:stCondLst>
                                        <p:cond delay="2000"/>
                                      </p:stCondLst>
                                      <p:childTnLst>
                                        <p:animScale>
                                          <p:cBhvr>
                                            <p:cTn id="88" dur="150" fill="hold"/>
                                            <p:tgtEl>
                                              <p:spTgt spid="25"/>
                                            </p:tgtEl>
                                          </p:cBhvr>
                                          <p:by x="110000" y="110000"/>
                                        </p:animScale>
                                      </p:childTnLst>
                                    </p:cTn>
                                  </p:par>
                                  <p:par>
                                    <p:cTn id="89" presetID="2" presetClass="entr" presetSubtype="4" fill="hold" grpId="0" nodeType="withEffect" p14:presetBounceEnd="58333">
                                      <p:stCondLst>
                                        <p:cond delay="2000"/>
                                      </p:stCondLst>
                                      <p:childTnLst>
                                        <p:set>
                                          <p:cBhvr>
                                            <p:cTn id="90" dur="1" fill="hold">
                                              <p:stCondLst>
                                                <p:cond delay="0"/>
                                              </p:stCondLst>
                                            </p:cTn>
                                            <p:tgtEl>
                                              <p:spTgt spid="26"/>
                                            </p:tgtEl>
                                            <p:attrNameLst>
                                              <p:attrName>style.visibility</p:attrName>
                                            </p:attrNameLst>
                                          </p:cBhvr>
                                          <p:to>
                                            <p:strVal val="visible"/>
                                          </p:to>
                                        </p:set>
                                        <p:anim calcmode="lin" valueType="num" p14:bounceEnd="58333">
                                          <p:cBhvr additive="base">
                                            <p:cTn id="91" dur="600" fill="hold"/>
                                            <p:tgtEl>
                                              <p:spTgt spid="26"/>
                                            </p:tgtEl>
                                            <p:attrNameLst>
                                              <p:attrName>ppt_x</p:attrName>
                                            </p:attrNameLst>
                                          </p:cBhvr>
                                          <p:tavLst>
                                            <p:tav tm="0">
                                              <p:val>
                                                <p:strVal val="#ppt_x"/>
                                              </p:val>
                                            </p:tav>
                                            <p:tav tm="100000">
                                              <p:val>
                                                <p:strVal val="#ppt_x"/>
                                              </p:val>
                                            </p:tav>
                                          </p:tavLst>
                                        </p:anim>
                                        <p:anim calcmode="lin" valueType="num" p14:bounceEnd="58333">
                                          <p:cBhvr additive="base">
                                            <p:cTn id="92" dur="6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14:presetBounceEnd="58333">
                                      <p:stCondLst>
                                        <p:cond delay="2100"/>
                                      </p:stCondLst>
                                      <p:childTnLst>
                                        <p:set>
                                          <p:cBhvr>
                                            <p:cTn id="94" dur="1" fill="hold">
                                              <p:stCondLst>
                                                <p:cond delay="0"/>
                                              </p:stCondLst>
                                            </p:cTn>
                                            <p:tgtEl>
                                              <p:spTgt spid="27"/>
                                            </p:tgtEl>
                                            <p:attrNameLst>
                                              <p:attrName>style.visibility</p:attrName>
                                            </p:attrNameLst>
                                          </p:cBhvr>
                                          <p:to>
                                            <p:strVal val="visible"/>
                                          </p:to>
                                        </p:set>
                                        <p:anim calcmode="lin" valueType="num" p14:bounceEnd="58333">
                                          <p:cBhvr additive="base">
                                            <p:cTn id="95" dur="600" fill="hold"/>
                                            <p:tgtEl>
                                              <p:spTgt spid="27"/>
                                            </p:tgtEl>
                                            <p:attrNameLst>
                                              <p:attrName>ppt_x</p:attrName>
                                            </p:attrNameLst>
                                          </p:cBhvr>
                                          <p:tavLst>
                                            <p:tav tm="0">
                                              <p:val>
                                                <p:strVal val="#ppt_x"/>
                                              </p:val>
                                            </p:tav>
                                            <p:tav tm="100000">
                                              <p:val>
                                                <p:strVal val="#ppt_x"/>
                                              </p:val>
                                            </p:tav>
                                          </p:tavLst>
                                        </p:anim>
                                        <p:anim calcmode="lin" valueType="num" p14:bounceEnd="58333">
                                          <p:cBhvr additive="base">
                                            <p:cTn id="96" dur="600" fill="hold"/>
                                            <p:tgtEl>
                                              <p:spTgt spid="27"/>
                                            </p:tgtEl>
                                            <p:attrNameLst>
                                              <p:attrName>ppt_y</p:attrName>
                                            </p:attrNameLst>
                                          </p:cBhvr>
                                          <p:tavLst>
                                            <p:tav tm="0">
                                              <p:val>
                                                <p:strVal val="1+#ppt_h/2"/>
                                              </p:val>
                                            </p:tav>
                                            <p:tav tm="100000">
                                              <p:val>
                                                <p:strVal val="#ppt_y"/>
                                              </p:val>
                                            </p:tav>
                                          </p:tavLst>
                                        </p:anim>
                                      </p:childTnLst>
                                    </p:cTn>
                                  </p:par>
                                  <p:par>
                                    <p:cTn id="97" presetID="53" presetClass="entr" presetSubtype="16" fill="hold" grpId="0" nodeType="withEffect">
                                      <p:stCondLst>
                                        <p:cond delay="1100"/>
                                      </p:stCondLst>
                                      <p:childTnLst>
                                        <p:set>
                                          <p:cBhvr>
                                            <p:cTn id="98" dur="1" fill="hold">
                                              <p:stCondLst>
                                                <p:cond delay="0"/>
                                              </p:stCondLst>
                                            </p:cTn>
                                            <p:tgtEl>
                                              <p:spTgt spid="43"/>
                                            </p:tgtEl>
                                            <p:attrNameLst>
                                              <p:attrName>style.visibility</p:attrName>
                                            </p:attrNameLst>
                                          </p:cBhvr>
                                          <p:to>
                                            <p:strVal val="visible"/>
                                          </p:to>
                                        </p:set>
                                        <p:anim calcmode="lin" valueType="num">
                                          <p:cBhvr>
                                            <p:cTn id="99" dur="300" fill="hold"/>
                                            <p:tgtEl>
                                              <p:spTgt spid="43"/>
                                            </p:tgtEl>
                                            <p:attrNameLst>
                                              <p:attrName>ppt_w</p:attrName>
                                            </p:attrNameLst>
                                          </p:cBhvr>
                                          <p:tavLst>
                                            <p:tav tm="0">
                                              <p:val>
                                                <p:fltVal val="0"/>
                                              </p:val>
                                            </p:tav>
                                            <p:tav tm="100000">
                                              <p:val>
                                                <p:strVal val="#ppt_w"/>
                                              </p:val>
                                            </p:tav>
                                          </p:tavLst>
                                        </p:anim>
                                        <p:anim calcmode="lin" valueType="num">
                                          <p:cBhvr>
                                            <p:cTn id="100" dur="300" fill="hold"/>
                                            <p:tgtEl>
                                              <p:spTgt spid="43"/>
                                            </p:tgtEl>
                                            <p:attrNameLst>
                                              <p:attrName>ppt_h</p:attrName>
                                            </p:attrNameLst>
                                          </p:cBhvr>
                                          <p:tavLst>
                                            <p:tav tm="0">
                                              <p:val>
                                                <p:fltVal val="0"/>
                                              </p:val>
                                            </p:tav>
                                            <p:tav tm="100000">
                                              <p:val>
                                                <p:strVal val="#ppt_h"/>
                                              </p:val>
                                            </p:tav>
                                          </p:tavLst>
                                        </p:anim>
                                        <p:animEffect transition="in" filter="fade">
                                          <p:cBhvr>
                                            <p:cTn id="101" dur="300"/>
                                            <p:tgtEl>
                                              <p:spTgt spid="43"/>
                                            </p:tgtEl>
                                          </p:cBhvr>
                                        </p:animEffect>
                                      </p:childTnLst>
                                    </p:cTn>
                                  </p:par>
                                  <p:par>
                                    <p:cTn id="102" presetID="6" presetClass="emph" presetSubtype="0" autoRev="1" fill="hold" grpId="1" nodeType="withEffect">
                                      <p:stCondLst>
                                        <p:cond delay="1400"/>
                                      </p:stCondLst>
                                      <p:childTnLst>
                                        <p:animScale>
                                          <p:cBhvr>
                                            <p:cTn id="103" dur="150" fill="hold"/>
                                            <p:tgtEl>
                                              <p:spTgt spid="43"/>
                                            </p:tgtEl>
                                          </p:cBhvr>
                                          <p:by x="110000" y="110000"/>
                                        </p:animScale>
                                      </p:childTnLst>
                                    </p:cTn>
                                  </p:par>
                                  <p:par>
                                    <p:cTn id="104" presetID="53" presetClass="entr" presetSubtype="16" fill="hold" grpId="0" nodeType="withEffect">
                                      <p:stCondLst>
                                        <p:cond delay="600"/>
                                      </p:stCondLst>
                                      <p:childTnLst>
                                        <p:set>
                                          <p:cBhvr>
                                            <p:cTn id="105" dur="1" fill="hold">
                                              <p:stCondLst>
                                                <p:cond delay="0"/>
                                              </p:stCondLst>
                                            </p:cTn>
                                            <p:tgtEl>
                                              <p:spTgt spid="44"/>
                                            </p:tgtEl>
                                            <p:attrNameLst>
                                              <p:attrName>style.visibility</p:attrName>
                                            </p:attrNameLst>
                                          </p:cBhvr>
                                          <p:to>
                                            <p:strVal val="visible"/>
                                          </p:to>
                                        </p:set>
                                        <p:anim calcmode="lin" valueType="num">
                                          <p:cBhvr>
                                            <p:cTn id="106" dur="300" fill="hold"/>
                                            <p:tgtEl>
                                              <p:spTgt spid="44"/>
                                            </p:tgtEl>
                                            <p:attrNameLst>
                                              <p:attrName>ppt_w</p:attrName>
                                            </p:attrNameLst>
                                          </p:cBhvr>
                                          <p:tavLst>
                                            <p:tav tm="0">
                                              <p:val>
                                                <p:fltVal val="0"/>
                                              </p:val>
                                            </p:tav>
                                            <p:tav tm="100000">
                                              <p:val>
                                                <p:strVal val="#ppt_w"/>
                                              </p:val>
                                            </p:tav>
                                          </p:tavLst>
                                        </p:anim>
                                        <p:anim calcmode="lin" valueType="num">
                                          <p:cBhvr>
                                            <p:cTn id="107" dur="300" fill="hold"/>
                                            <p:tgtEl>
                                              <p:spTgt spid="44"/>
                                            </p:tgtEl>
                                            <p:attrNameLst>
                                              <p:attrName>ppt_h</p:attrName>
                                            </p:attrNameLst>
                                          </p:cBhvr>
                                          <p:tavLst>
                                            <p:tav tm="0">
                                              <p:val>
                                                <p:fltVal val="0"/>
                                              </p:val>
                                            </p:tav>
                                            <p:tav tm="100000">
                                              <p:val>
                                                <p:strVal val="#ppt_h"/>
                                              </p:val>
                                            </p:tav>
                                          </p:tavLst>
                                        </p:anim>
                                        <p:animEffect transition="in" filter="fade">
                                          <p:cBhvr>
                                            <p:cTn id="108" dur="300"/>
                                            <p:tgtEl>
                                              <p:spTgt spid="44"/>
                                            </p:tgtEl>
                                          </p:cBhvr>
                                        </p:animEffect>
                                      </p:childTnLst>
                                    </p:cTn>
                                  </p:par>
                                  <p:par>
                                    <p:cTn id="109" presetID="6" presetClass="emph" presetSubtype="0" autoRev="1" fill="hold" grpId="1" nodeType="withEffect">
                                      <p:stCondLst>
                                        <p:cond delay="900"/>
                                      </p:stCondLst>
                                      <p:childTnLst>
                                        <p:animScale>
                                          <p:cBhvr>
                                            <p:cTn id="110" dur="150" fill="hold"/>
                                            <p:tgtEl>
                                              <p:spTgt spid="44"/>
                                            </p:tgtEl>
                                          </p:cBhvr>
                                          <p:by x="110000" y="110000"/>
                                        </p:animScale>
                                      </p:childTnLst>
                                    </p:cTn>
                                  </p:par>
                                  <p:par>
                                    <p:cTn id="111" presetID="53" presetClass="entr" presetSubtype="16" fill="hold" grpId="0" nodeType="withEffect">
                                      <p:stCondLst>
                                        <p:cond delay="100"/>
                                      </p:stCondLst>
                                      <p:childTnLst>
                                        <p:set>
                                          <p:cBhvr>
                                            <p:cTn id="112" dur="1" fill="hold">
                                              <p:stCondLst>
                                                <p:cond delay="0"/>
                                              </p:stCondLst>
                                            </p:cTn>
                                            <p:tgtEl>
                                              <p:spTgt spid="45"/>
                                            </p:tgtEl>
                                            <p:attrNameLst>
                                              <p:attrName>style.visibility</p:attrName>
                                            </p:attrNameLst>
                                          </p:cBhvr>
                                          <p:to>
                                            <p:strVal val="visible"/>
                                          </p:to>
                                        </p:set>
                                        <p:anim calcmode="lin" valueType="num">
                                          <p:cBhvr>
                                            <p:cTn id="113" dur="300" fill="hold"/>
                                            <p:tgtEl>
                                              <p:spTgt spid="45"/>
                                            </p:tgtEl>
                                            <p:attrNameLst>
                                              <p:attrName>ppt_w</p:attrName>
                                            </p:attrNameLst>
                                          </p:cBhvr>
                                          <p:tavLst>
                                            <p:tav tm="0">
                                              <p:val>
                                                <p:fltVal val="0"/>
                                              </p:val>
                                            </p:tav>
                                            <p:tav tm="100000">
                                              <p:val>
                                                <p:strVal val="#ppt_w"/>
                                              </p:val>
                                            </p:tav>
                                          </p:tavLst>
                                        </p:anim>
                                        <p:anim calcmode="lin" valueType="num">
                                          <p:cBhvr>
                                            <p:cTn id="114" dur="300" fill="hold"/>
                                            <p:tgtEl>
                                              <p:spTgt spid="45"/>
                                            </p:tgtEl>
                                            <p:attrNameLst>
                                              <p:attrName>ppt_h</p:attrName>
                                            </p:attrNameLst>
                                          </p:cBhvr>
                                          <p:tavLst>
                                            <p:tav tm="0">
                                              <p:val>
                                                <p:fltVal val="0"/>
                                              </p:val>
                                            </p:tav>
                                            <p:tav tm="100000">
                                              <p:val>
                                                <p:strVal val="#ppt_h"/>
                                              </p:val>
                                            </p:tav>
                                          </p:tavLst>
                                        </p:anim>
                                        <p:animEffect transition="in" filter="fade">
                                          <p:cBhvr>
                                            <p:cTn id="115" dur="300"/>
                                            <p:tgtEl>
                                              <p:spTgt spid="45"/>
                                            </p:tgtEl>
                                          </p:cBhvr>
                                        </p:animEffect>
                                      </p:childTnLst>
                                    </p:cTn>
                                  </p:par>
                                  <p:par>
                                    <p:cTn id="116" presetID="6" presetClass="emph" presetSubtype="0" autoRev="1" fill="hold" grpId="1" nodeType="withEffect">
                                      <p:stCondLst>
                                        <p:cond delay="400"/>
                                      </p:stCondLst>
                                      <p:childTnLst>
                                        <p:animScale>
                                          <p:cBhvr>
                                            <p:cTn id="117" dur="150" fill="hold"/>
                                            <p:tgtEl>
                                              <p:spTgt spid="4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0" grpId="0" animBg="1"/>
          <p:bldP spid="20" grpId="1" animBg="1"/>
          <p:bldP spid="23" grpId="0" animBg="1"/>
          <p:bldP spid="23" grpId="1" animBg="1"/>
          <p:bldP spid="43" grpId="0" animBg="1"/>
          <p:bldP spid="43" grpId="1" animBg="1"/>
          <p:bldP spid="44" grpId="0" animBg="1"/>
          <p:bldP spid="44" grpId="1" animBg="1"/>
          <p:bldP spid="45" grpId="0" animBg="1"/>
          <p:bldP spid="45" grpId="1" animBg="1"/>
          <p:bldP spid="18" grpId="0" animBg="1"/>
          <p:bldP spid="18" grpId="1" animBg="1"/>
          <p:bldP spid="19" grpId="0"/>
          <p:bldP spid="19" grpId="1"/>
          <p:bldP spid="21" grpId="0" animBg="1"/>
          <p:bldP spid="21" grpId="1" animBg="1"/>
          <p:bldP spid="22" grpId="0"/>
          <p:bldP spid="22" grpId="1"/>
          <p:bldP spid="24" grpId="0" animBg="1"/>
          <p:bldP spid="24" grpId="1" animBg="1"/>
          <p:bldP spid="25" grpId="0"/>
          <p:bldP spid="25" grpId="1"/>
          <p:bldP spid="26" grpId="0"/>
          <p:bldP spid="27" grpId="0"/>
          <p:bldP spid="4" grpId="0" animBg="1"/>
          <p:bldP spid="4" grpId="1" animBg="1"/>
          <p:bldP spid="5" grpId="0"/>
          <p:bldP spid="5"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300" fill="hold"/>
                                            <p:tgtEl>
                                              <p:spTgt spid="4"/>
                                            </p:tgtEl>
                                            <p:attrNameLst>
                                              <p:attrName>ppt_w</p:attrName>
                                            </p:attrNameLst>
                                          </p:cBhvr>
                                          <p:tavLst>
                                            <p:tav tm="0">
                                              <p:val>
                                                <p:fltVal val="0"/>
                                              </p:val>
                                            </p:tav>
                                            <p:tav tm="100000">
                                              <p:val>
                                                <p:strVal val="#ppt_w"/>
                                              </p:val>
                                            </p:tav>
                                          </p:tavLst>
                                        </p:anim>
                                        <p:anim calcmode="lin" valueType="num">
                                          <p:cBhvr>
                                            <p:cTn id="8" dur="300" fill="hold"/>
                                            <p:tgtEl>
                                              <p:spTgt spid="4"/>
                                            </p:tgtEl>
                                            <p:attrNameLst>
                                              <p:attrName>ppt_h</p:attrName>
                                            </p:attrNameLst>
                                          </p:cBhvr>
                                          <p:tavLst>
                                            <p:tav tm="0">
                                              <p:val>
                                                <p:fltVal val="0"/>
                                              </p:val>
                                            </p:tav>
                                            <p:tav tm="100000">
                                              <p:val>
                                                <p:strVal val="#ppt_h"/>
                                              </p:val>
                                            </p:tav>
                                          </p:tavLst>
                                        </p:anim>
                                        <p:animEffect transition="in" filter="fade">
                                          <p:cBhvr>
                                            <p:cTn id="9" dur="300"/>
                                            <p:tgtEl>
                                              <p:spTgt spid="4"/>
                                            </p:tgtEl>
                                          </p:cBhvr>
                                        </p:animEffect>
                                      </p:childTnLst>
                                    </p:cTn>
                                  </p:par>
                                  <p:par>
                                    <p:cTn id="10" presetID="6" presetClass="emph" presetSubtype="0" autoRev="1" fill="hold" grpId="1" nodeType="withEffect">
                                      <p:stCondLst>
                                        <p:cond delay="300"/>
                                      </p:stCondLst>
                                      <p:childTnLst>
                                        <p:animScale>
                                          <p:cBhvr>
                                            <p:cTn id="11" dur="150" fill="hold"/>
                                            <p:tgtEl>
                                              <p:spTgt spid="4"/>
                                            </p:tgtEl>
                                          </p:cBhvr>
                                          <p:by x="110000" y="110000"/>
                                        </p:animScale>
                                      </p:childTnLst>
                                    </p:cTn>
                                  </p:par>
                                  <p:par>
                                    <p:cTn id="12" presetID="53" presetClass="entr" presetSubtype="16" fill="hold" grpId="0" nodeType="withEffect">
                                      <p:stCondLst>
                                        <p:cond delay="100"/>
                                      </p:stCondLst>
                                      <p:childTnLst>
                                        <p:set>
                                          <p:cBhvr>
                                            <p:cTn id="13" dur="1" fill="hold">
                                              <p:stCondLst>
                                                <p:cond delay="0"/>
                                              </p:stCondLst>
                                            </p:cTn>
                                            <p:tgtEl>
                                              <p:spTgt spid="16"/>
                                            </p:tgtEl>
                                            <p:attrNameLst>
                                              <p:attrName>style.visibility</p:attrName>
                                            </p:attrNameLst>
                                          </p:cBhvr>
                                          <p:to>
                                            <p:strVal val="visible"/>
                                          </p:to>
                                        </p:set>
                                        <p:anim calcmode="lin" valueType="num">
                                          <p:cBhvr>
                                            <p:cTn id="14" dur="300" fill="hold"/>
                                            <p:tgtEl>
                                              <p:spTgt spid="16"/>
                                            </p:tgtEl>
                                            <p:attrNameLst>
                                              <p:attrName>ppt_w</p:attrName>
                                            </p:attrNameLst>
                                          </p:cBhvr>
                                          <p:tavLst>
                                            <p:tav tm="0">
                                              <p:val>
                                                <p:fltVal val="0"/>
                                              </p:val>
                                            </p:tav>
                                            <p:tav tm="100000">
                                              <p:val>
                                                <p:strVal val="#ppt_w"/>
                                              </p:val>
                                            </p:tav>
                                          </p:tavLst>
                                        </p:anim>
                                        <p:anim calcmode="lin" valueType="num">
                                          <p:cBhvr>
                                            <p:cTn id="15" dur="300" fill="hold"/>
                                            <p:tgtEl>
                                              <p:spTgt spid="16"/>
                                            </p:tgtEl>
                                            <p:attrNameLst>
                                              <p:attrName>ppt_h</p:attrName>
                                            </p:attrNameLst>
                                          </p:cBhvr>
                                          <p:tavLst>
                                            <p:tav tm="0">
                                              <p:val>
                                                <p:fltVal val="0"/>
                                              </p:val>
                                            </p:tav>
                                            <p:tav tm="100000">
                                              <p:val>
                                                <p:strVal val="#ppt_h"/>
                                              </p:val>
                                            </p:tav>
                                          </p:tavLst>
                                        </p:anim>
                                        <p:animEffect transition="in" filter="fade">
                                          <p:cBhvr>
                                            <p:cTn id="16" dur="300"/>
                                            <p:tgtEl>
                                              <p:spTgt spid="16"/>
                                            </p:tgtEl>
                                          </p:cBhvr>
                                        </p:animEffect>
                                      </p:childTnLst>
                                    </p:cTn>
                                  </p:par>
                                  <p:par>
                                    <p:cTn id="17" presetID="6" presetClass="emph" presetSubtype="0" autoRev="1" fill="hold" grpId="1" nodeType="withEffect">
                                      <p:stCondLst>
                                        <p:cond delay="400"/>
                                      </p:stCondLst>
                                      <p:childTnLst>
                                        <p:animScale>
                                          <p:cBhvr>
                                            <p:cTn id="18" dur="150" fill="hold"/>
                                            <p:tgtEl>
                                              <p:spTgt spid="16"/>
                                            </p:tgtEl>
                                          </p:cBhvr>
                                          <p:by x="110000" y="110000"/>
                                        </p:animScale>
                                      </p:childTnLst>
                                    </p:cTn>
                                  </p:par>
                                  <p:par>
                                    <p:cTn id="19" presetID="53" presetClass="entr" presetSubtype="16" fill="hold" grpId="0" nodeType="withEffect">
                                      <p:stCondLst>
                                        <p:cond delay="200"/>
                                      </p:stCondLst>
                                      <p:childTnLst>
                                        <p:set>
                                          <p:cBhvr>
                                            <p:cTn id="20" dur="1" fill="hold">
                                              <p:stCondLst>
                                                <p:cond delay="0"/>
                                              </p:stCondLst>
                                            </p:cTn>
                                            <p:tgtEl>
                                              <p:spTgt spid="5"/>
                                            </p:tgtEl>
                                            <p:attrNameLst>
                                              <p:attrName>style.visibility</p:attrName>
                                            </p:attrNameLst>
                                          </p:cBhvr>
                                          <p:to>
                                            <p:strVal val="visible"/>
                                          </p:to>
                                        </p:set>
                                        <p:anim calcmode="lin" valueType="num">
                                          <p:cBhvr>
                                            <p:cTn id="21" dur="300" fill="hold"/>
                                            <p:tgtEl>
                                              <p:spTgt spid="5"/>
                                            </p:tgtEl>
                                            <p:attrNameLst>
                                              <p:attrName>ppt_w</p:attrName>
                                            </p:attrNameLst>
                                          </p:cBhvr>
                                          <p:tavLst>
                                            <p:tav tm="0">
                                              <p:val>
                                                <p:fltVal val="0"/>
                                              </p:val>
                                            </p:tav>
                                            <p:tav tm="100000">
                                              <p:val>
                                                <p:strVal val="#ppt_w"/>
                                              </p:val>
                                            </p:tav>
                                          </p:tavLst>
                                        </p:anim>
                                        <p:anim calcmode="lin" valueType="num">
                                          <p:cBhvr>
                                            <p:cTn id="22" dur="300" fill="hold"/>
                                            <p:tgtEl>
                                              <p:spTgt spid="5"/>
                                            </p:tgtEl>
                                            <p:attrNameLst>
                                              <p:attrName>ppt_h</p:attrName>
                                            </p:attrNameLst>
                                          </p:cBhvr>
                                          <p:tavLst>
                                            <p:tav tm="0">
                                              <p:val>
                                                <p:fltVal val="0"/>
                                              </p:val>
                                            </p:tav>
                                            <p:tav tm="100000">
                                              <p:val>
                                                <p:strVal val="#ppt_h"/>
                                              </p:val>
                                            </p:tav>
                                          </p:tavLst>
                                        </p:anim>
                                        <p:animEffect transition="in" filter="fade">
                                          <p:cBhvr>
                                            <p:cTn id="23" dur="300"/>
                                            <p:tgtEl>
                                              <p:spTgt spid="5"/>
                                            </p:tgtEl>
                                          </p:cBhvr>
                                        </p:animEffect>
                                      </p:childTnLst>
                                    </p:cTn>
                                  </p:par>
                                  <p:par>
                                    <p:cTn id="24" presetID="6" presetClass="emph" presetSubtype="0" autoRev="1" fill="hold" grpId="1" nodeType="withEffect">
                                      <p:stCondLst>
                                        <p:cond delay="500"/>
                                      </p:stCondLst>
                                      <p:childTnLst>
                                        <p:animScale>
                                          <p:cBhvr>
                                            <p:cTn id="25" dur="150" fill="hold"/>
                                            <p:tgtEl>
                                              <p:spTgt spid="5"/>
                                            </p:tgtEl>
                                          </p:cBhvr>
                                          <p:by x="110000" y="110000"/>
                                        </p:animScale>
                                      </p:childTnLst>
                                    </p:cTn>
                                  </p:par>
                                  <p:par>
                                    <p:cTn id="26" presetID="53" presetClass="entr" presetSubtype="16" fill="hold" grpId="0" nodeType="withEffect">
                                      <p:stCondLst>
                                        <p:cond delay="500"/>
                                      </p:stCondLst>
                                      <p:childTnLst>
                                        <p:set>
                                          <p:cBhvr>
                                            <p:cTn id="27" dur="1" fill="hold">
                                              <p:stCondLst>
                                                <p:cond delay="0"/>
                                              </p:stCondLst>
                                            </p:cTn>
                                            <p:tgtEl>
                                              <p:spTgt spid="18"/>
                                            </p:tgtEl>
                                            <p:attrNameLst>
                                              <p:attrName>style.visibility</p:attrName>
                                            </p:attrNameLst>
                                          </p:cBhvr>
                                          <p:to>
                                            <p:strVal val="visible"/>
                                          </p:to>
                                        </p:set>
                                        <p:anim calcmode="lin" valueType="num">
                                          <p:cBhvr>
                                            <p:cTn id="28" dur="300" fill="hold"/>
                                            <p:tgtEl>
                                              <p:spTgt spid="18"/>
                                            </p:tgtEl>
                                            <p:attrNameLst>
                                              <p:attrName>ppt_w</p:attrName>
                                            </p:attrNameLst>
                                          </p:cBhvr>
                                          <p:tavLst>
                                            <p:tav tm="0">
                                              <p:val>
                                                <p:fltVal val="0"/>
                                              </p:val>
                                            </p:tav>
                                            <p:tav tm="100000">
                                              <p:val>
                                                <p:strVal val="#ppt_w"/>
                                              </p:val>
                                            </p:tav>
                                          </p:tavLst>
                                        </p:anim>
                                        <p:anim calcmode="lin" valueType="num">
                                          <p:cBhvr>
                                            <p:cTn id="29" dur="300" fill="hold"/>
                                            <p:tgtEl>
                                              <p:spTgt spid="18"/>
                                            </p:tgtEl>
                                            <p:attrNameLst>
                                              <p:attrName>ppt_h</p:attrName>
                                            </p:attrNameLst>
                                          </p:cBhvr>
                                          <p:tavLst>
                                            <p:tav tm="0">
                                              <p:val>
                                                <p:fltVal val="0"/>
                                              </p:val>
                                            </p:tav>
                                            <p:tav tm="100000">
                                              <p:val>
                                                <p:strVal val="#ppt_h"/>
                                              </p:val>
                                            </p:tav>
                                          </p:tavLst>
                                        </p:anim>
                                        <p:animEffect transition="in" filter="fade">
                                          <p:cBhvr>
                                            <p:cTn id="30" dur="300"/>
                                            <p:tgtEl>
                                              <p:spTgt spid="18"/>
                                            </p:tgtEl>
                                          </p:cBhvr>
                                        </p:animEffect>
                                      </p:childTnLst>
                                    </p:cTn>
                                  </p:par>
                                  <p:par>
                                    <p:cTn id="31" presetID="6" presetClass="emph" presetSubtype="0" autoRev="1" fill="hold" grpId="1" nodeType="withEffect">
                                      <p:stCondLst>
                                        <p:cond delay="800"/>
                                      </p:stCondLst>
                                      <p:childTnLst>
                                        <p:animScale>
                                          <p:cBhvr>
                                            <p:cTn id="32" dur="150" fill="hold"/>
                                            <p:tgtEl>
                                              <p:spTgt spid="18"/>
                                            </p:tgtEl>
                                          </p:cBhvr>
                                          <p:by x="110000" y="110000"/>
                                        </p:animScale>
                                      </p:childTnLst>
                                    </p:cTn>
                                  </p:par>
                                  <p:par>
                                    <p:cTn id="33" presetID="53" presetClass="entr" presetSubtype="16" fill="hold" grpId="0" nodeType="withEffect">
                                      <p:stCondLst>
                                        <p:cond delay="600"/>
                                      </p:stCondLst>
                                      <p:childTnLst>
                                        <p:set>
                                          <p:cBhvr>
                                            <p:cTn id="34" dur="1" fill="hold">
                                              <p:stCondLst>
                                                <p:cond delay="0"/>
                                              </p:stCondLst>
                                            </p:cTn>
                                            <p:tgtEl>
                                              <p:spTgt spid="17"/>
                                            </p:tgtEl>
                                            <p:attrNameLst>
                                              <p:attrName>style.visibility</p:attrName>
                                            </p:attrNameLst>
                                          </p:cBhvr>
                                          <p:to>
                                            <p:strVal val="visible"/>
                                          </p:to>
                                        </p:set>
                                        <p:anim calcmode="lin" valueType="num">
                                          <p:cBhvr>
                                            <p:cTn id="35" dur="300" fill="hold"/>
                                            <p:tgtEl>
                                              <p:spTgt spid="17"/>
                                            </p:tgtEl>
                                            <p:attrNameLst>
                                              <p:attrName>ppt_w</p:attrName>
                                            </p:attrNameLst>
                                          </p:cBhvr>
                                          <p:tavLst>
                                            <p:tav tm="0">
                                              <p:val>
                                                <p:fltVal val="0"/>
                                              </p:val>
                                            </p:tav>
                                            <p:tav tm="100000">
                                              <p:val>
                                                <p:strVal val="#ppt_w"/>
                                              </p:val>
                                            </p:tav>
                                          </p:tavLst>
                                        </p:anim>
                                        <p:anim calcmode="lin" valueType="num">
                                          <p:cBhvr>
                                            <p:cTn id="36" dur="300" fill="hold"/>
                                            <p:tgtEl>
                                              <p:spTgt spid="17"/>
                                            </p:tgtEl>
                                            <p:attrNameLst>
                                              <p:attrName>ppt_h</p:attrName>
                                            </p:attrNameLst>
                                          </p:cBhvr>
                                          <p:tavLst>
                                            <p:tav tm="0">
                                              <p:val>
                                                <p:fltVal val="0"/>
                                              </p:val>
                                            </p:tav>
                                            <p:tav tm="100000">
                                              <p:val>
                                                <p:strVal val="#ppt_h"/>
                                              </p:val>
                                            </p:tav>
                                          </p:tavLst>
                                        </p:anim>
                                        <p:animEffect transition="in" filter="fade">
                                          <p:cBhvr>
                                            <p:cTn id="37" dur="300"/>
                                            <p:tgtEl>
                                              <p:spTgt spid="17"/>
                                            </p:tgtEl>
                                          </p:cBhvr>
                                        </p:animEffect>
                                      </p:childTnLst>
                                    </p:cTn>
                                  </p:par>
                                  <p:par>
                                    <p:cTn id="38" presetID="6" presetClass="emph" presetSubtype="0" autoRev="1" fill="hold" grpId="1" nodeType="withEffect">
                                      <p:stCondLst>
                                        <p:cond delay="900"/>
                                      </p:stCondLst>
                                      <p:childTnLst>
                                        <p:animScale>
                                          <p:cBhvr>
                                            <p:cTn id="39" dur="150" fill="hold"/>
                                            <p:tgtEl>
                                              <p:spTgt spid="17"/>
                                            </p:tgtEl>
                                          </p:cBhvr>
                                          <p:by x="110000" y="110000"/>
                                        </p:animScale>
                                      </p:childTnLst>
                                    </p:cTn>
                                  </p:par>
                                  <p:par>
                                    <p:cTn id="40" presetID="53" presetClass="entr" presetSubtype="16" fill="hold" grpId="0" nodeType="withEffect">
                                      <p:stCondLst>
                                        <p:cond delay="700"/>
                                      </p:stCondLst>
                                      <p:childTnLst>
                                        <p:set>
                                          <p:cBhvr>
                                            <p:cTn id="41" dur="1" fill="hold">
                                              <p:stCondLst>
                                                <p:cond delay="0"/>
                                              </p:stCondLst>
                                            </p:cTn>
                                            <p:tgtEl>
                                              <p:spTgt spid="19"/>
                                            </p:tgtEl>
                                            <p:attrNameLst>
                                              <p:attrName>style.visibility</p:attrName>
                                            </p:attrNameLst>
                                          </p:cBhvr>
                                          <p:to>
                                            <p:strVal val="visible"/>
                                          </p:to>
                                        </p:set>
                                        <p:anim calcmode="lin" valueType="num">
                                          <p:cBhvr>
                                            <p:cTn id="42" dur="300" fill="hold"/>
                                            <p:tgtEl>
                                              <p:spTgt spid="19"/>
                                            </p:tgtEl>
                                            <p:attrNameLst>
                                              <p:attrName>ppt_w</p:attrName>
                                            </p:attrNameLst>
                                          </p:cBhvr>
                                          <p:tavLst>
                                            <p:tav tm="0">
                                              <p:val>
                                                <p:fltVal val="0"/>
                                              </p:val>
                                            </p:tav>
                                            <p:tav tm="100000">
                                              <p:val>
                                                <p:strVal val="#ppt_w"/>
                                              </p:val>
                                            </p:tav>
                                          </p:tavLst>
                                        </p:anim>
                                        <p:anim calcmode="lin" valueType="num">
                                          <p:cBhvr>
                                            <p:cTn id="43" dur="300" fill="hold"/>
                                            <p:tgtEl>
                                              <p:spTgt spid="19"/>
                                            </p:tgtEl>
                                            <p:attrNameLst>
                                              <p:attrName>ppt_h</p:attrName>
                                            </p:attrNameLst>
                                          </p:cBhvr>
                                          <p:tavLst>
                                            <p:tav tm="0">
                                              <p:val>
                                                <p:fltVal val="0"/>
                                              </p:val>
                                            </p:tav>
                                            <p:tav tm="100000">
                                              <p:val>
                                                <p:strVal val="#ppt_h"/>
                                              </p:val>
                                            </p:tav>
                                          </p:tavLst>
                                        </p:anim>
                                        <p:animEffect transition="in" filter="fade">
                                          <p:cBhvr>
                                            <p:cTn id="44" dur="300"/>
                                            <p:tgtEl>
                                              <p:spTgt spid="19"/>
                                            </p:tgtEl>
                                          </p:cBhvr>
                                        </p:animEffect>
                                      </p:childTnLst>
                                    </p:cTn>
                                  </p:par>
                                  <p:par>
                                    <p:cTn id="45" presetID="6" presetClass="emph" presetSubtype="0" autoRev="1" fill="hold" grpId="1" nodeType="withEffect">
                                      <p:stCondLst>
                                        <p:cond delay="1000"/>
                                      </p:stCondLst>
                                      <p:childTnLst>
                                        <p:animScale>
                                          <p:cBhvr>
                                            <p:cTn id="46" dur="150" fill="hold"/>
                                            <p:tgtEl>
                                              <p:spTgt spid="19"/>
                                            </p:tgtEl>
                                          </p:cBhvr>
                                          <p:by x="110000" y="110000"/>
                                        </p:animScale>
                                      </p:childTnLst>
                                    </p:cTn>
                                  </p:par>
                                  <p:par>
                                    <p:cTn id="47" presetID="53" presetClass="entr" presetSubtype="16" fill="hold" grpId="0" nodeType="withEffect">
                                      <p:stCondLst>
                                        <p:cond delay="1000"/>
                                      </p:stCondLst>
                                      <p:childTnLst>
                                        <p:set>
                                          <p:cBhvr>
                                            <p:cTn id="48" dur="1" fill="hold">
                                              <p:stCondLst>
                                                <p:cond delay="0"/>
                                              </p:stCondLst>
                                            </p:cTn>
                                            <p:tgtEl>
                                              <p:spTgt spid="21"/>
                                            </p:tgtEl>
                                            <p:attrNameLst>
                                              <p:attrName>style.visibility</p:attrName>
                                            </p:attrNameLst>
                                          </p:cBhvr>
                                          <p:to>
                                            <p:strVal val="visible"/>
                                          </p:to>
                                        </p:set>
                                        <p:anim calcmode="lin" valueType="num">
                                          <p:cBhvr>
                                            <p:cTn id="49" dur="300" fill="hold"/>
                                            <p:tgtEl>
                                              <p:spTgt spid="21"/>
                                            </p:tgtEl>
                                            <p:attrNameLst>
                                              <p:attrName>ppt_w</p:attrName>
                                            </p:attrNameLst>
                                          </p:cBhvr>
                                          <p:tavLst>
                                            <p:tav tm="0">
                                              <p:val>
                                                <p:fltVal val="0"/>
                                              </p:val>
                                            </p:tav>
                                            <p:tav tm="100000">
                                              <p:val>
                                                <p:strVal val="#ppt_w"/>
                                              </p:val>
                                            </p:tav>
                                          </p:tavLst>
                                        </p:anim>
                                        <p:anim calcmode="lin" valueType="num">
                                          <p:cBhvr>
                                            <p:cTn id="50" dur="300" fill="hold"/>
                                            <p:tgtEl>
                                              <p:spTgt spid="21"/>
                                            </p:tgtEl>
                                            <p:attrNameLst>
                                              <p:attrName>ppt_h</p:attrName>
                                            </p:attrNameLst>
                                          </p:cBhvr>
                                          <p:tavLst>
                                            <p:tav tm="0">
                                              <p:val>
                                                <p:fltVal val="0"/>
                                              </p:val>
                                            </p:tav>
                                            <p:tav tm="100000">
                                              <p:val>
                                                <p:strVal val="#ppt_h"/>
                                              </p:val>
                                            </p:tav>
                                          </p:tavLst>
                                        </p:anim>
                                        <p:animEffect transition="in" filter="fade">
                                          <p:cBhvr>
                                            <p:cTn id="51" dur="300"/>
                                            <p:tgtEl>
                                              <p:spTgt spid="21"/>
                                            </p:tgtEl>
                                          </p:cBhvr>
                                        </p:animEffect>
                                      </p:childTnLst>
                                    </p:cTn>
                                  </p:par>
                                  <p:par>
                                    <p:cTn id="52" presetID="6" presetClass="emph" presetSubtype="0" autoRev="1" fill="hold" grpId="1" nodeType="withEffect">
                                      <p:stCondLst>
                                        <p:cond delay="1300"/>
                                      </p:stCondLst>
                                      <p:childTnLst>
                                        <p:animScale>
                                          <p:cBhvr>
                                            <p:cTn id="53" dur="150" fill="hold"/>
                                            <p:tgtEl>
                                              <p:spTgt spid="21"/>
                                            </p:tgtEl>
                                          </p:cBhvr>
                                          <p:by x="110000" y="110000"/>
                                        </p:animScale>
                                      </p:childTnLst>
                                    </p:cTn>
                                  </p:par>
                                  <p:par>
                                    <p:cTn id="54" presetID="53" presetClass="entr" presetSubtype="16" fill="hold" grpId="0" nodeType="withEffect">
                                      <p:stCondLst>
                                        <p:cond delay="1100"/>
                                      </p:stCondLst>
                                      <p:childTnLst>
                                        <p:set>
                                          <p:cBhvr>
                                            <p:cTn id="55" dur="1" fill="hold">
                                              <p:stCondLst>
                                                <p:cond delay="0"/>
                                              </p:stCondLst>
                                            </p:cTn>
                                            <p:tgtEl>
                                              <p:spTgt spid="20"/>
                                            </p:tgtEl>
                                            <p:attrNameLst>
                                              <p:attrName>style.visibility</p:attrName>
                                            </p:attrNameLst>
                                          </p:cBhvr>
                                          <p:to>
                                            <p:strVal val="visible"/>
                                          </p:to>
                                        </p:set>
                                        <p:anim calcmode="lin" valueType="num">
                                          <p:cBhvr>
                                            <p:cTn id="56" dur="300" fill="hold"/>
                                            <p:tgtEl>
                                              <p:spTgt spid="20"/>
                                            </p:tgtEl>
                                            <p:attrNameLst>
                                              <p:attrName>ppt_w</p:attrName>
                                            </p:attrNameLst>
                                          </p:cBhvr>
                                          <p:tavLst>
                                            <p:tav tm="0">
                                              <p:val>
                                                <p:fltVal val="0"/>
                                              </p:val>
                                            </p:tav>
                                            <p:tav tm="100000">
                                              <p:val>
                                                <p:strVal val="#ppt_w"/>
                                              </p:val>
                                            </p:tav>
                                          </p:tavLst>
                                        </p:anim>
                                        <p:anim calcmode="lin" valueType="num">
                                          <p:cBhvr>
                                            <p:cTn id="57" dur="300" fill="hold"/>
                                            <p:tgtEl>
                                              <p:spTgt spid="20"/>
                                            </p:tgtEl>
                                            <p:attrNameLst>
                                              <p:attrName>ppt_h</p:attrName>
                                            </p:attrNameLst>
                                          </p:cBhvr>
                                          <p:tavLst>
                                            <p:tav tm="0">
                                              <p:val>
                                                <p:fltVal val="0"/>
                                              </p:val>
                                            </p:tav>
                                            <p:tav tm="100000">
                                              <p:val>
                                                <p:strVal val="#ppt_h"/>
                                              </p:val>
                                            </p:tav>
                                          </p:tavLst>
                                        </p:anim>
                                        <p:animEffect transition="in" filter="fade">
                                          <p:cBhvr>
                                            <p:cTn id="58" dur="300"/>
                                            <p:tgtEl>
                                              <p:spTgt spid="20"/>
                                            </p:tgtEl>
                                          </p:cBhvr>
                                        </p:animEffect>
                                      </p:childTnLst>
                                    </p:cTn>
                                  </p:par>
                                  <p:par>
                                    <p:cTn id="59" presetID="6" presetClass="emph" presetSubtype="0" autoRev="1" fill="hold" grpId="1" nodeType="withEffect">
                                      <p:stCondLst>
                                        <p:cond delay="1400"/>
                                      </p:stCondLst>
                                      <p:childTnLst>
                                        <p:animScale>
                                          <p:cBhvr>
                                            <p:cTn id="60" dur="150" fill="hold"/>
                                            <p:tgtEl>
                                              <p:spTgt spid="20"/>
                                            </p:tgtEl>
                                          </p:cBhvr>
                                          <p:by x="110000" y="110000"/>
                                        </p:animScale>
                                      </p:childTnLst>
                                    </p:cTn>
                                  </p:par>
                                  <p:par>
                                    <p:cTn id="61" presetID="53" presetClass="entr" presetSubtype="16" fill="hold" grpId="0" nodeType="withEffect">
                                      <p:stCondLst>
                                        <p:cond delay="1200"/>
                                      </p:stCondLst>
                                      <p:childTnLst>
                                        <p:set>
                                          <p:cBhvr>
                                            <p:cTn id="62" dur="1" fill="hold">
                                              <p:stCondLst>
                                                <p:cond delay="0"/>
                                              </p:stCondLst>
                                            </p:cTn>
                                            <p:tgtEl>
                                              <p:spTgt spid="22"/>
                                            </p:tgtEl>
                                            <p:attrNameLst>
                                              <p:attrName>style.visibility</p:attrName>
                                            </p:attrNameLst>
                                          </p:cBhvr>
                                          <p:to>
                                            <p:strVal val="visible"/>
                                          </p:to>
                                        </p:set>
                                        <p:anim calcmode="lin" valueType="num">
                                          <p:cBhvr>
                                            <p:cTn id="63" dur="300" fill="hold"/>
                                            <p:tgtEl>
                                              <p:spTgt spid="22"/>
                                            </p:tgtEl>
                                            <p:attrNameLst>
                                              <p:attrName>ppt_w</p:attrName>
                                            </p:attrNameLst>
                                          </p:cBhvr>
                                          <p:tavLst>
                                            <p:tav tm="0">
                                              <p:val>
                                                <p:fltVal val="0"/>
                                              </p:val>
                                            </p:tav>
                                            <p:tav tm="100000">
                                              <p:val>
                                                <p:strVal val="#ppt_w"/>
                                              </p:val>
                                            </p:tav>
                                          </p:tavLst>
                                        </p:anim>
                                        <p:anim calcmode="lin" valueType="num">
                                          <p:cBhvr>
                                            <p:cTn id="64" dur="300" fill="hold"/>
                                            <p:tgtEl>
                                              <p:spTgt spid="22"/>
                                            </p:tgtEl>
                                            <p:attrNameLst>
                                              <p:attrName>ppt_h</p:attrName>
                                            </p:attrNameLst>
                                          </p:cBhvr>
                                          <p:tavLst>
                                            <p:tav tm="0">
                                              <p:val>
                                                <p:fltVal val="0"/>
                                              </p:val>
                                            </p:tav>
                                            <p:tav tm="100000">
                                              <p:val>
                                                <p:strVal val="#ppt_h"/>
                                              </p:val>
                                            </p:tav>
                                          </p:tavLst>
                                        </p:anim>
                                        <p:animEffect transition="in" filter="fade">
                                          <p:cBhvr>
                                            <p:cTn id="65" dur="300"/>
                                            <p:tgtEl>
                                              <p:spTgt spid="22"/>
                                            </p:tgtEl>
                                          </p:cBhvr>
                                        </p:animEffect>
                                      </p:childTnLst>
                                    </p:cTn>
                                  </p:par>
                                  <p:par>
                                    <p:cTn id="66" presetID="6" presetClass="emph" presetSubtype="0" autoRev="1" fill="hold" grpId="1" nodeType="withEffect">
                                      <p:stCondLst>
                                        <p:cond delay="1500"/>
                                      </p:stCondLst>
                                      <p:childTnLst>
                                        <p:animScale>
                                          <p:cBhvr>
                                            <p:cTn id="67" dur="150" fill="hold"/>
                                            <p:tgtEl>
                                              <p:spTgt spid="22"/>
                                            </p:tgtEl>
                                          </p:cBhvr>
                                          <p:by x="110000" y="110000"/>
                                        </p:animScale>
                                      </p:childTnLst>
                                    </p:cTn>
                                  </p:par>
                                  <p:par>
                                    <p:cTn id="68" presetID="53" presetClass="entr" presetSubtype="16" fill="hold" grpId="0" nodeType="withEffect">
                                      <p:stCondLst>
                                        <p:cond delay="1500"/>
                                      </p:stCondLst>
                                      <p:childTnLst>
                                        <p:set>
                                          <p:cBhvr>
                                            <p:cTn id="69" dur="1" fill="hold">
                                              <p:stCondLst>
                                                <p:cond delay="0"/>
                                              </p:stCondLst>
                                            </p:cTn>
                                            <p:tgtEl>
                                              <p:spTgt spid="24"/>
                                            </p:tgtEl>
                                            <p:attrNameLst>
                                              <p:attrName>style.visibility</p:attrName>
                                            </p:attrNameLst>
                                          </p:cBhvr>
                                          <p:to>
                                            <p:strVal val="visible"/>
                                          </p:to>
                                        </p:set>
                                        <p:anim calcmode="lin" valueType="num">
                                          <p:cBhvr>
                                            <p:cTn id="70" dur="300" fill="hold"/>
                                            <p:tgtEl>
                                              <p:spTgt spid="24"/>
                                            </p:tgtEl>
                                            <p:attrNameLst>
                                              <p:attrName>ppt_w</p:attrName>
                                            </p:attrNameLst>
                                          </p:cBhvr>
                                          <p:tavLst>
                                            <p:tav tm="0">
                                              <p:val>
                                                <p:fltVal val="0"/>
                                              </p:val>
                                            </p:tav>
                                            <p:tav tm="100000">
                                              <p:val>
                                                <p:strVal val="#ppt_w"/>
                                              </p:val>
                                            </p:tav>
                                          </p:tavLst>
                                        </p:anim>
                                        <p:anim calcmode="lin" valueType="num">
                                          <p:cBhvr>
                                            <p:cTn id="71" dur="300" fill="hold"/>
                                            <p:tgtEl>
                                              <p:spTgt spid="24"/>
                                            </p:tgtEl>
                                            <p:attrNameLst>
                                              <p:attrName>ppt_h</p:attrName>
                                            </p:attrNameLst>
                                          </p:cBhvr>
                                          <p:tavLst>
                                            <p:tav tm="0">
                                              <p:val>
                                                <p:fltVal val="0"/>
                                              </p:val>
                                            </p:tav>
                                            <p:tav tm="100000">
                                              <p:val>
                                                <p:strVal val="#ppt_h"/>
                                              </p:val>
                                            </p:tav>
                                          </p:tavLst>
                                        </p:anim>
                                        <p:animEffect transition="in" filter="fade">
                                          <p:cBhvr>
                                            <p:cTn id="72" dur="300"/>
                                            <p:tgtEl>
                                              <p:spTgt spid="24"/>
                                            </p:tgtEl>
                                          </p:cBhvr>
                                        </p:animEffect>
                                      </p:childTnLst>
                                    </p:cTn>
                                  </p:par>
                                  <p:par>
                                    <p:cTn id="73" presetID="6" presetClass="emph" presetSubtype="0" autoRev="1" fill="hold" grpId="1" nodeType="withEffect">
                                      <p:stCondLst>
                                        <p:cond delay="1800"/>
                                      </p:stCondLst>
                                      <p:childTnLst>
                                        <p:animScale>
                                          <p:cBhvr>
                                            <p:cTn id="74" dur="150" fill="hold"/>
                                            <p:tgtEl>
                                              <p:spTgt spid="24"/>
                                            </p:tgtEl>
                                          </p:cBhvr>
                                          <p:by x="110000" y="110000"/>
                                        </p:animScale>
                                      </p:childTnLst>
                                    </p:cTn>
                                  </p:par>
                                  <p:par>
                                    <p:cTn id="75" presetID="53" presetClass="entr" presetSubtype="16" fill="hold" grpId="0" nodeType="withEffect">
                                      <p:stCondLst>
                                        <p:cond delay="1600"/>
                                      </p:stCondLst>
                                      <p:childTnLst>
                                        <p:set>
                                          <p:cBhvr>
                                            <p:cTn id="76" dur="1" fill="hold">
                                              <p:stCondLst>
                                                <p:cond delay="0"/>
                                              </p:stCondLst>
                                            </p:cTn>
                                            <p:tgtEl>
                                              <p:spTgt spid="23"/>
                                            </p:tgtEl>
                                            <p:attrNameLst>
                                              <p:attrName>style.visibility</p:attrName>
                                            </p:attrNameLst>
                                          </p:cBhvr>
                                          <p:to>
                                            <p:strVal val="visible"/>
                                          </p:to>
                                        </p:set>
                                        <p:anim calcmode="lin" valueType="num">
                                          <p:cBhvr>
                                            <p:cTn id="77" dur="300" fill="hold"/>
                                            <p:tgtEl>
                                              <p:spTgt spid="23"/>
                                            </p:tgtEl>
                                            <p:attrNameLst>
                                              <p:attrName>ppt_w</p:attrName>
                                            </p:attrNameLst>
                                          </p:cBhvr>
                                          <p:tavLst>
                                            <p:tav tm="0">
                                              <p:val>
                                                <p:fltVal val="0"/>
                                              </p:val>
                                            </p:tav>
                                            <p:tav tm="100000">
                                              <p:val>
                                                <p:strVal val="#ppt_w"/>
                                              </p:val>
                                            </p:tav>
                                          </p:tavLst>
                                        </p:anim>
                                        <p:anim calcmode="lin" valueType="num">
                                          <p:cBhvr>
                                            <p:cTn id="78" dur="300" fill="hold"/>
                                            <p:tgtEl>
                                              <p:spTgt spid="23"/>
                                            </p:tgtEl>
                                            <p:attrNameLst>
                                              <p:attrName>ppt_h</p:attrName>
                                            </p:attrNameLst>
                                          </p:cBhvr>
                                          <p:tavLst>
                                            <p:tav tm="0">
                                              <p:val>
                                                <p:fltVal val="0"/>
                                              </p:val>
                                            </p:tav>
                                            <p:tav tm="100000">
                                              <p:val>
                                                <p:strVal val="#ppt_h"/>
                                              </p:val>
                                            </p:tav>
                                          </p:tavLst>
                                        </p:anim>
                                        <p:animEffect transition="in" filter="fade">
                                          <p:cBhvr>
                                            <p:cTn id="79" dur="300"/>
                                            <p:tgtEl>
                                              <p:spTgt spid="23"/>
                                            </p:tgtEl>
                                          </p:cBhvr>
                                        </p:animEffect>
                                      </p:childTnLst>
                                    </p:cTn>
                                  </p:par>
                                  <p:par>
                                    <p:cTn id="80" presetID="6" presetClass="emph" presetSubtype="0" autoRev="1" fill="hold" grpId="1" nodeType="withEffect">
                                      <p:stCondLst>
                                        <p:cond delay="1900"/>
                                      </p:stCondLst>
                                      <p:childTnLst>
                                        <p:animScale>
                                          <p:cBhvr>
                                            <p:cTn id="81" dur="150" fill="hold"/>
                                            <p:tgtEl>
                                              <p:spTgt spid="23"/>
                                            </p:tgtEl>
                                          </p:cBhvr>
                                          <p:by x="110000" y="110000"/>
                                        </p:animScale>
                                      </p:childTnLst>
                                    </p:cTn>
                                  </p:par>
                                  <p:par>
                                    <p:cTn id="82" presetID="53" presetClass="entr" presetSubtype="16" fill="hold" grpId="0" nodeType="withEffect">
                                      <p:stCondLst>
                                        <p:cond delay="1700"/>
                                      </p:stCondLst>
                                      <p:childTnLst>
                                        <p:set>
                                          <p:cBhvr>
                                            <p:cTn id="83" dur="1" fill="hold">
                                              <p:stCondLst>
                                                <p:cond delay="0"/>
                                              </p:stCondLst>
                                            </p:cTn>
                                            <p:tgtEl>
                                              <p:spTgt spid="25"/>
                                            </p:tgtEl>
                                            <p:attrNameLst>
                                              <p:attrName>style.visibility</p:attrName>
                                            </p:attrNameLst>
                                          </p:cBhvr>
                                          <p:to>
                                            <p:strVal val="visible"/>
                                          </p:to>
                                        </p:set>
                                        <p:anim calcmode="lin" valueType="num">
                                          <p:cBhvr>
                                            <p:cTn id="84" dur="300" fill="hold"/>
                                            <p:tgtEl>
                                              <p:spTgt spid="25"/>
                                            </p:tgtEl>
                                            <p:attrNameLst>
                                              <p:attrName>ppt_w</p:attrName>
                                            </p:attrNameLst>
                                          </p:cBhvr>
                                          <p:tavLst>
                                            <p:tav tm="0">
                                              <p:val>
                                                <p:fltVal val="0"/>
                                              </p:val>
                                            </p:tav>
                                            <p:tav tm="100000">
                                              <p:val>
                                                <p:strVal val="#ppt_w"/>
                                              </p:val>
                                            </p:tav>
                                          </p:tavLst>
                                        </p:anim>
                                        <p:anim calcmode="lin" valueType="num">
                                          <p:cBhvr>
                                            <p:cTn id="85" dur="300" fill="hold"/>
                                            <p:tgtEl>
                                              <p:spTgt spid="25"/>
                                            </p:tgtEl>
                                            <p:attrNameLst>
                                              <p:attrName>ppt_h</p:attrName>
                                            </p:attrNameLst>
                                          </p:cBhvr>
                                          <p:tavLst>
                                            <p:tav tm="0">
                                              <p:val>
                                                <p:fltVal val="0"/>
                                              </p:val>
                                            </p:tav>
                                            <p:tav tm="100000">
                                              <p:val>
                                                <p:strVal val="#ppt_h"/>
                                              </p:val>
                                            </p:tav>
                                          </p:tavLst>
                                        </p:anim>
                                        <p:animEffect transition="in" filter="fade">
                                          <p:cBhvr>
                                            <p:cTn id="86" dur="300"/>
                                            <p:tgtEl>
                                              <p:spTgt spid="25"/>
                                            </p:tgtEl>
                                          </p:cBhvr>
                                        </p:animEffect>
                                      </p:childTnLst>
                                    </p:cTn>
                                  </p:par>
                                  <p:par>
                                    <p:cTn id="87" presetID="6" presetClass="emph" presetSubtype="0" autoRev="1" fill="hold" grpId="1" nodeType="withEffect">
                                      <p:stCondLst>
                                        <p:cond delay="2000"/>
                                      </p:stCondLst>
                                      <p:childTnLst>
                                        <p:animScale>
                                          <p:cBhvr>
                                            <p:cTn id="88" dur="150" fill="hold"/>
                                            <p:tgtEl>
                                              <p:spTgt spid="25"/>
                                            </p:tgtEl>
                                          </p:cBhvr>
                                          <p:by x="110000" y="110000"/>
                                        </p:animScale>
                                      </p:childTnLst>
                                    </p:cTn>
                                  </p:par>
                                  <p:par>
                                    <p:cTn id="89" presetID="2" presetClass="entr" presetSubtype="4" fill="hold" grpId="0" nodeType="withEffect">
                                      <p:stCondLst>
                                        <p:cond delay="20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600" fill="hold"/>
                                            <p:tgtEl>
                                              <p:spTgt spid="26"/>
                                            </p:tgtEl>
                                            <p:attrNameLst>
                                              <p:attrName>ppt_x</p:attrName>
                                            </p:attrNameLst>
                                          </p:cBhvr>
                                          <p:tavLst>
                                            <p:tav tm="0">
                                              <p:val>
                                                <p:strVal val="#ppt_x"/>
                                              </p:val>
                                            </p:tav>
                                            <p:tav tm="100000">
                                              <p:val>
                                                <p:strVal val="#ppt_x"/>
                                              </p:val>
                                            </p:tav>
                                          </p:tavLst>
                                        </p:anim>
                                        <p:anim calcmode="lin" valueType="num">
                                          <p:cBhvr additive="base">
                                            <p:cTn id="92" dur="600" fill="hold"/>
                                            <p:tgtEl>
                                              <p:spTgt spid="26"/>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2100"/>
                                      </p:stCondLst>
                                      <p:childTnLst>
                                        <p:set>
                                          <p:cBhvr>
                                            <p:cTn id="94" dur="1" fill="hold">
                                              <p:stCondLst>
                                                <p:cond delay="0"/>
                                              </p:stCondLst>
                                            </p:cTn>
                                            <p:tgtEl>
                                              <p:spTgt spid="27"/>
                                            </p:tgtEl>
                                            <p:attrNameLst>
                                              <p:attrName>style.visibility</p:attrName>
                                            </p:attrNameLst>
                                          </p:cBhvr>
                                          <p:to>
                                            <p:strVal val="visible"/>
                                          </p:to>
                                        </p:set>
                                        <p:anim calcmode="lin" valueType="num">
                                          <p:cBhvr additive="base">
                                            <p:cTn id="95" dur="600" fill="hold"/>
                                            <p:tgtEl>
                                              <p:spTgt spid="27"/>
                                            </p:tgtEl>
                                            <p:attrNameLst>
                                              <p:attrName>ppt_x</p:attrName>
                                            </p:attrNameLst>
                                          </p:cBhvr>
                                          <p:tavLst>
                                            <p:tav tm="0">
                                              <p:val>
                                                <p:strVal val="#ppt_x"/>
                                              </p:val>
                                            </p:tav>
                                            <p:tav tm="100000">
                                              <p:val>
                                                <p:strVal val="#ppt_x"/>
                                              </p:val>
                                            </p:tav>
                                          </p:tavLst>
                                        </p:anim>
                                        <p:anim calcmode="lin" valueType="num">
                                          <p:cBhvr additive="base">
                                            <p:cTn id="96" dur="600" fill="hold"/>
                                            <p:tgtEl>
                                              <p:spTgt spid="27"/>
                                            </p:tgtEl>
                                            <p:attrNameLst>
                                              <p:attrName>ppt_y</p:attrName>
                                            </p:attrNameLst>
                                          </p:cBhvr>
                                          <p:tavLst>
                                            <p:tav tm="0">
                                              <p:val>
                                                <p:strVal val="1+#ppt_h/2"/>
                                              </p:val>
                                            </p:tav>
                                            <p:tav tm="100000">
                                              <p:val>
                                                <p:strVal val="#ppt_y"/>
                                              </p:val>
                                            </p:tav>
                                          </p:tavLst>
                                        </p:anim>
                                      </p:childTnLst>
                                    </p:cTn>
                                  </p:par>
                                  <p:par>
                                    <p:cTn id="97" presetID="2" presetClass="entr" presetSubtype="4" fill="hold" grpId="0" nodeType="withEffect">
                                      <p:stCondLst>
                                        <p:cond delay="21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600" fill="hold"/>
                                            <p:tgtEl>
                                              <p:spTgt spid="28"/>
                                            </p:tgtEl>
                                            <p:attrNameLst>
                                              <p:attrName>ppt_x</p:attrName>
                                            </p:attrNameLst>
                                          </p:cBhvr>
                                          <p:tavLst>
                                            <p:tav tm="0">
                                              <p:val>
                                                <p:strVal val="#ppt_x"/>
                                              </p:val>
                                            </p:tav>
                                            <p:tav tm="100000">
                                              <p:val>
                                                <p:strVal val="#ppt_x"/>
                                              </p:val>
                                            </p:tav>
                                          </p:tavLst>
                                        </p:anim>
                                        <p:anim calcmode="lin" valueType="num">
                                          <p:cBhvr additive="base">
                                            <p:cTn id="100" dur="600" fill="hold"/>
                                            <p:tgtEl>
                                              <p:spTgt spid="28"/>
                                            </p:tgtEl>
                                            <p:attrNameLst>
                                              <p:attrName>ppt_y</p:attrName>
                                            </p:attrNameLst>
                                          </p:cBhvr>
                                          <p:tavLst>
                                            <p:tav tm="0">
                                              <p:val>
                                                <p:strVal val="1+#ppt_h/2"/>
                                              </p:val>
                                            </p:tav>
                                            <p:tav tm="100000">
                                              <p:val>
                                                <p:strVal val="#ppt_y"/>
                                              </p:val>
                                            </p:tav>
                                          </p:tavLst>
                                        </p:anim>
                                      </p:childTnLst>
                                    </p:cTn>
                                  </p:par>
                                  <p:par>
                                    <p:cTn id="101" presetID="53" presetClass="entr" presetSubtype="16" fill="hold" grpId="0" nodeType="withEffect">
                                      <p:stCondLst>
                                        <p:cond delay="1100"/>
                                      </p:stCondLst>
                                      <p:childTnLst>
                                        <p:set>
                                          <p:cBhvr>
                                            <p:cTn id="102" dur="1" fill="hold">
                                              <p:stCondLst>
                                                <p:cond delay="0"/>
                                              </p:stCondLst>
                                            </p:cTn>
                                            <p:tgtEl>
                                              <p:spTgt spid="43"/>
                                            </p:tgtEl>
                                            <p:attrNameLst>
                                              <p:attrName>style.visibility</p:attrName>
                                            </p:attrNameLst>
                                          </p:cBhvr>
                                          <p:to>
                                            <p:strVal val="visible"/>
                                          </p:to>
                                        </p:set>
                                        <p:anim calcmode="lin" valueType="num">
                                          <p:cBhvr>
                                            <p:cTn id="103" dur="300" fill="hold"/>
                                            <p:tgtEl>
                                              <p:spTgt spid="43"/>
                                            </p:tgtEl>
                                            <p:attrNameLst>
                                              <p:attrName>ppt_w</p:attrName>
                                            </p:attrNameLst>
                                          </p:cBhvr>
                                          <p:tavLst>
                                            <p:tav tm="0">
                                              <p:val>
                                                <p:fltVal val="0"/>
                                              </p:val>
                                            </p:tav>
                                            <p:tav tm="100000">
                                              <p:val>
                                                <p:strVal val="#ppt_w"/>
                                              </p:val>
                                            </p:tav>
                                          </p:tavLst>
                                        </p:anim>
                                        <p:anim calcmode="lin" valueType="num">
                                          <p:cBhvr>
                                            <p:cTn id="104" dur="300" fill="hold"/>
                                            <p:tgtEl>
                                              <p:spTgt spid="43"/>
                                            </p:tgtEl>
                                            <p:attrNameLst>
                                              <p:attrName>ppt_h</p:attrName>
                                            </p:attrNameLst>
                                          </p:cBhvr>
                                          <p:tavLst>
                                            <p:tav tm="0">
                                              <p:val>
                                                <p:fltVal val="0"/>
                                              </p:val>
                                            </p:tav>
                                            <p:tav tm="100000">
                                              <p:val>
                                                <p:strVal val="#ppt_h"/>
                                              </p:val>
                                            </p:tav>
                                          </p:tavLst>
                                        </p:anim>
                                        <p:animEffect transition="in" filter="fade">
                                          <p:cBhvr>
                                            <p:cTn id="105" dur="300"/>
                                            <p:tgtEl>
                                              <p:spTgt spid="43"/>
                                            </p:tgtEl>
                                          </p:cBhvr>
                                        </p:animEffect>
                                      </p:childTnLst>
                                    </p:cTn>
                                  </p:par>
                                  <p:par>
                                    <p:cTn id="106" presetID="6" presetClass="emph" presetSubtype="0" autoRev="1" fill="hold" grpId="1" nodeType="withEffect">
                                      <p:stCondLst>
                                        <p:cond delay="1400"/>
                                      </p:stCondLst>
                                      <p:childTnLst>
                                        <p:animScale>
                                          <p:cBhvr>
                                            <p:cTn id="107" dur="150" fill="hold"/>
                                            <p:tgtEl>
                                              <p:spTgt spid="43"/>
                                            </p:tgtEl>
                                          </p:cBhvr>
                                          <p:by x="110000" y="110000"/>
                                        </p:animScale>
                                      </p:childTnLst>
                                    </p:cTn>
                                  </p:par>
                                  <p:par>
                                    <p:cTn id="108" presetID="53" presetClass="entr" presetSubtype="16" fill="hold" grpId="0" nodeType="withEffect">
                                      <p:stCondLst>
                                        <p:cond delay="600"/>
                                      </p:stCondLst>
                                      <p:childTnLst>
                                        <p:set>
                                          <p:cBhvr>
                                            <p:cTn id="109" dur="1" fill="hold">
                                              <p:stCondLst>
                                                <p:cond delay="0"/>
                                              </p:stCondLst>
                                            </p:cTn>
                                            <p:tgtEl>
                                              <p:spTgt spid="44"/>
                                            </p:tgtEl>
                                            <p:attrNameLst>
                                              <p:attrName>style.visibility</p:attrName>
                                            </p:attrNameLst>
                                          </p:cBhvr>
                                          <p:to>
                                            <p:strVal val="visible"/>
                                          </p:to>
                                        </p:set>
                                        <p:anim calcmode="lin" valueType="num">
                                          <p:cBhvr>
                                            <p:cTn id="110" dur="300" fill="hold"/>
                                            <p:tgtEl>
                                              <p:spTgt spid="44"/>
                                            </p:tgtEl>
                                            <p:attrNameLst>
                                              <p:attrName>ppt_w</p:attrName>
                                            </p:attrNameLst>
                                          </p:cBhvr>
                                          <p:tavLst>
                                            <p:tav tm="0">
                                              <p:val>
                                                <p:fltVal val="0"/>
                                              </p:val>
                                            </p:tav>
                                            <p:tav tm="100000">
                                              <p:val>
                                                <p:strVal val="#ppt_w"/>
                                              </p:val>
                                            </p:tav>
                                          </p:tavLst>
                                        </p:anim>
                                        <p:anim calcmode="lin" valueType="num">
                                          <p:cBhvr>
                                            <p:cTn id="111" dur="300" fill="hold"/>
                                            <p:tgtEl>
                                              <p:spTgt spid="44"/>
                                            </p:tgtEl>
                                            <p:attrNameLst>
                                              <p:attrName>ppt_h</p:attrName>
                                            </p:attrNameLst>
                                          </p:cBhvr>
                                          <p:tavLst>
                                            <p:tav tm="0">
                                              <p:val>
                                                <p:fltVal val="0"/>
                                              </p:val>
                                            </p:tav>
                                            <p:tav tm="100000">
                                              <p:val>
                                                <p:strVal val="#ppt_h"/>
                                              </p:val>
                                            </p:tav>
                                          </p:tavLst>
                                        </p:anim>
                                        <p:animEffect transition="in" filter="fade">
                                          <p:cBhvr>
                                            <p:cTn id="112" dur="300"/>
                                            <p:tgtEl>
                                              <p:spTgt spid="44"/>
                                            </p:tgtEl>
                                          </p:cBhvr>
                                        </p:animEffect>
                                      </p:childTnLst>
                                    </p:cTn>
                                  </p:par>
                                  <p:par>
                                    <p:cTn id="113" presetID="6" presetClass="emph" presetSubtype="0" autoRev="1" fill="hold" grpId="1" nodeType="withEffect">
                                      <p:stCondLst>
                                        <p:cond delay="900"/>
                                      </p:stCondLst>
                                      <p:childTnLst>
                                        <p:animScale>
                                          <p:cBhvr>
                                            <p:cTn id="114" dur="150" fill="hold"/>
                                            <p:tgtEl>
                                              <p:spTgt spid="44"/>
                                            </p:tgtEl>
                                          </p:cBhvr>
                                          <p:by x="110000" y="110000"/>
                                        </p:animScale>
                                      </p:childTnLst>
                                    </p:cTn>
                                  </p:par>
                                  <p:par>
                                    <p:cTn id="115" presetID="53" presetClass="entr" presetSubtype="16" fill="hold" grpId="0" nodeType="withEffect">
                                      <p:stCondLst>
                                        <p:cond delay="100"/>
                                      </p:stCondLst>
                                      <p:childTnLst>
                                        <p:set>
                                          <p:cBhvr>
                                            <p:cTn id="116" dur="1" fill="hold">
                                              <p:stCondLst>
                                                <p:cond delay="0"/>
                                              </p:stCondLst>
                                            </p:cTn>
                                            <p:tgtEl>
                                              <p:spTgt spid="45"/>
                                            </p:tgtEl>
                                            <p:attrNameLst>
                                              <p:attrName>style.visibility</p:attrName>
                                            </p:attrNameLst>
                                          </p:cBhvr>
                                          <p:to>
                                            <p:strVal val="visible"/>
                                          </p:to>
                                        </p:set>
                                        <p:anim calcmode="lin" valueType="num">
                                          <p:cBhvr>
                                            <p:cTn id="117" dur="300" fill="hold"/>
                                            <p:tgtEl>
                                              <p:spTgt spid="45"/>
                                            </p:tgtEl>
                                            <p:attrNameLst>
                                              <p:attrName>ppt_w</p:attrName>
                                            </p:attrNameLst>
                                          </p:cBhvr>
                                          <p:tavLst>
                                            <p:tav tm="0">
                                              <p:val>
                                                <p:fltVal val="0"/>
                                              </p:val>
                                            </p:tav>
                                            <p:tav tm="100000">
                                              <p:val>
                                                <p:strVal val="#ppt_w"/>
                                              </p:val>
                                            </p:tav>
                                          </p:tavLst>
                                        </p:anim>
                                        <p:anim calcmode="lin" valueType="num">
                                          <p:cBhvr>
                                            <p:cTn id="118" dur="300" fill="hold"/>
                                            <p:tgtEl>
                                              <p:spTgt spid="45"/>
                                            </p:tgtEl>
                                            <p:attrNameLst>
                                              <p:attrName>ppt_h</p:attrName>
                                            </p:attrNameLst>
                                          </p:cBhvr>
                                          <p:tavLst>
                                            <p:tav tm="0">
                                              <p:val>
                                                <p:fltVal val="0"/>
                                              </p:val>
                                            </p:tav>
                                            <p:tav tm="100000">
                                              <p:val>
                                                <p:strVal val="#ppt_h"/>
                                              </p:val>
                                            </p:tav>
                                          </p:tavLst>
                                        </p:anim>
                                        <p:animEffect transition="in" filter="fade">
                                          <p:cBhvr>
                                            <p:cTn id="119" dur="300"/>
                                            <p:tgtEl>
                                              <p:spTgt spid="45"/>
                                            </p:tgtEl>
                                          </p:cBhvr>
                                        </p:animEffect>
                                      </p:childTnLst>
                                    </p:cTn>
                                  </p:par>
                                  <p:par>
                                    <p:cTn id="120" presetID="6" presetClass="emph" presetSubtype="0" autoRev="1" fill="hold" grpId="1" nodeType="withEffect">
                                      <p:stCondLst>
                                        <p:cond delay="400"/>
                                      </p:stCondLst>
                                      <p:childTnLst>
                                        <p:animScale>
                                          <p:cBhvr>
                                            <p:cTn id="121" dur="150" fill="hold"/>
                                            <p:tgtEl>
                                              <p:spTgt spid="45"/>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P spid="17" grpId="0" animBg="1"/>
          <p:bldP spid="17" grpId="1" animBg="1"/>
          <p:bldP spid="20" grpId="0" animBg="1"/>
          <p:bldP spid="20" grpId="1" animBg="1"/>
          <p:bldP spid="23" grpId="0" animBg="1"/>
          <p:bldP spid="23" grpId="1" animBg="1"/>
          <p:bldP spid="43" grpId="0" animBg="1"/>
          <p:bldP spid="43" grpId="1" animBg="1"/>
          <p:bldP spid="44" grpId="0" animBg="1"/>
          <p:bldP spid="44" grpId="1" animBg="1"/>
          <p:bldP spid="45" grpId="0" animBg="1"/>
          <p:bldP spid="45" grpId="1" animBg="1"/>
          <p:bldP spid="18" grpId="0" animBg="1"/>
          <p:bldP spid="18" grpId="1" animBg="1"/>
          <p:bldP spid="19" grpId="0"/>
          <p:bldP spid="19" grpId="1"/>
          <p:bldP spid="21" grpId="0" animBg="1"/>
          <p:bldP spid="21" grpId="1" animBg="1"/>
          <p:bldP spid="22" grpId="0"/>
          <p:bldP spid="22" grpId="1"/>
          <p:bldP spid="24" grpId="0" animBg="1"/>
          <p:bldP spid="24" grpId="1" animBg="1"/>
          <p:bldP spid="25" grpId="0"/>
          <p:bldP spid="25" grpId="1"/>
          <p:bldP spid="26" grpId="0"/>
          <p:bldP spid="27" grpId="0"/>
          <p:bldP spid="4" grpId="0" animBg="1"/>
          <p:bldP spid="4" grpId="1" animBg="1"/>
          <p:bldP spid="5" grpId="0"/>
          <p:bldP spid="5" grpId="1"/>
          <p:bldP spid="2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圆角矩形 26"/>
          <p:cNvSpPr/>
          <p:nvPr/>
        </p:nvSpPr>
        <p:spPr>
          <a:xfrm>
            <a:off x="4577581" y="1104156"/>
            <a:ext cx="1829010" cy="249629"/>
          </a:xfrm>
          <a:prstGeom prst="roundRect">
            <a:avLst>
              <a:gd name="adj" fmla="val 50000"/>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1" name="Text Box 4"/>
          <p:cNvSpPr txBox="1">
            <a:spLocks noChangeArrowheads="1"/>
          </p:cNvSpPr>
          <p:nvPr/>
        </p:nvSpPr>
        <p:spPr bwMode="auto">
          <a:xfrm>
            <a:off x="3042583" y="287338"/>
            <a:ext cx="30572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背景：征信与企业、人民、生活</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12" name="Text Box 5"/>
          <p:cNvSpPr txBox="1">
            <a:spLocks noChangeArrowheads="1"/>
          </p:cNvSpPr>
          <p:nvPr/>
        </p:nvSpPr>
        <p:spPr bwMode="auto">
          <a:xfrm>
            <a:off x="3524250" y="577850"/>
            <a:ext cx="2093913" cy="21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en-US" altLang="zh-CN" sz="800" dirty="0">
                <a:solidFill>
                  <a:schemeClr val="bg1">
                    <a:lumMod val="50000"/>
                  </a:schemeClr>
                </a:solidFill>
                <a:latin typeface="微软雅黑" pitchFamily="34" charset="-122"/>
                <a:ea typeface="微软雅黑" pitchFamily="34" charset="-122"/>
              </a:rPr>
              <a:t>This is a good space for a short subtitle</a:t>
            </a:r>
          </a:p>
        </p:txBody>
      </p:sp>
      <p:sp>
        <p:nvSpPr>
          <p:cNvPr id="13" name="Rectangle 7" descr="001e90bc453a118d6b4237"/>
          <p:cNvSpPr>
            <a:spLocks noChangeArrowheads="1"/>
          </p:cNvSpPr>
          <p:nvPr/>
        </p:nvSpPr>
        <p:spPr bwMode="auto">
          <a:xfrm>
            <a:off x="758825" y="1430338"/>
            <a:ext cx="1052513" cy="1052512"/>
          </a:xfrm>
          <a:prstGeom prst="rect">
            <a:avLst/>
          </a:prstGeom>
          <a:blipFill dpi="0" rotWithShape="1">
            <a:blip r:embed="rId3" cstate="print"/>
            <a:srcRect/>
            <a:stretch>
              <a:fillRect b="-33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4" name="Rectangle 8" descr="160621-20121008052951-1"/>
          <p:cNvSpPr>
            <a:spLocks noChangeArrowheads="1"/>
          </p:cNvSpPr>
          <p:nvPr/>
        </p:nvSpPr>
        <p:spPr bwMode="auto">
          <a:xfrm>
            <a:off x="1811338" y="1430338"/>
            <a:ext cx="1057275" cy="1052512"/>
          </a:xfrm>
          <a:prstGeom prst="rect">
            <a:avLst/>
          </a:prstGeom>
          <a:blipFill dpi="0" rotWithShape="1">
            <a:blip r:embed="rId4" cstate="print"/>
            <a:srcRect/>
            <a:stretch>
              <a:fillRect r="-50"/>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 name="Rectangle 9" descr="160621-20121008053041-4"/>
          <p:cNvSpPr>
            <a:spLocks noChangeArrowheads="1"/>
          </p:cNvSpPr>
          <p:nvPr/>
        </p:nvSpPr>
        <p:spPr bwMode="auto">
          <a:xfrm>
            <a:off x="2868613" y="1430338"/>
            <a:ext cx="1055687" cy="1052512"/>
          </a:xfrm>
          <a:prstGeom prst="rect">
            <a:avLst/>
          </a:prstGeom>
          <a:blipFill dpi="0" rotWithShape="1">
            <a:blip r:embed="rId5" cstate="print"/>
            <a:srcRect/>
            <a:stretch>
              <a:fillRect r="-368"/>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6" name="Rectangle 10" descr="160621-20121008053042-5"/>
          <p:cNvSpPr>
            <a:spLocks noChangeArrowheads="1"/>
          </p:cNvSpPr>
          <p:nvPr/>
        </p:nvSpPr>
        <p:spPr bwMode="auto">
          <a:xfrm>
            <a:off x="758825" y="2482850"/>
            <a:ext cx="1052513" cy="1057275"/>
          </a:xfrm>
          <a:prstGeom prst="rect">
            <a:avLst/>
          </a:prstGeom>
          <a:blipFill dpi="0" rotWithShape="1">
            <a:blip r:embed="rId6" cstate="print"/>
            <a:srcRect/>
            <a:stretch>
              <a:fillRect r="-129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8" name="Rectangle 12" descr="160621-20121008053104-6"/>
          <p:cNvSpPr>
            <a:spLocks noChangeArrowheads="1"/>
          </p:cNvSpPr>
          <p:nvPr/>
        </p:nvSpPr>
        <p:spPr bwMode="auto">
          <a:xfrm>
            <a:off x="2868613" y="2482850"/>
            <a:ext cx="1055687" cy="1057275"/>
          </a:xfrm>
          <a:prstGeom prst="rect">
            <a:avLst/>
          </a:prstGeom>
          <a:blipFill dpi="0" rotWithShape="1">
            <a:blip r:embed="rId7" cstate="print"/>
            <a:srcRect/>
            <a:stretch>
              <a:fillRect r="-654"/>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9" name="Rectangle 13" descr="160621-20121008053109-7"/>
          <p:cNvSpPr>
            <a:spLocks noChangeArrowheads="1"/>
          </p:cNvSpPr>
          <p:nvPr/>
        </p:nvSpPr>
        <p:spPr bwMode="auto">
          <a:xfrm>
            <a:off x="758825" y="3540125"/>
            <a:ext cx="1052513" cy="1055688"/>
          </a:xfrm>
          <a:prstGeom prst="rect">
            <a:avLst/>
          </a:prstGeom>
          <a:blipFill dpi="0" rotWithShape="1">
            <a:blip r:embed="rId8" cstate="print"/>
            <a:srcRect/>
            <a:stretch>
              <a:fillRect r="-63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 name="Rectangle 14" descr="160621-20121008053110-8"/>
          <p:cNvSpPr>
            <a:spLocks noChangeArrowheads="1"/>
          </p:cNvSpPr>
          <p:nvPr/>
        </p:nvSpPr>
        <p:spPr bwMode="auto">
          <a:xfrm>
            <a:off x="1811338" y="3540125"/>
            <a:ext cx="1057275" cy="1055688"/>
          </a:xfrm>
          <a:prstGeom prst="rect">
            <a:avLst/>
          </a:prstGeom>
          <a:blipFill dpi="0" rotWithShape="1">
            <a:blip r:embed="rId9" cstate="print"/>
            <a:srcRect/>
            <a:stretch>
              <a:fillRect r="-1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1" name="Rectangle 15" descr="160621-20121008053120-12"/>
          <p:cNvSpPr>
            <a:spLocks noChangeArrowheads="1"/>
          </p:cNvSpPr>
          <p:nvPr/>
        </p:nvSpPr>
        <p:spPr bwMode="auto">
          <a:xfrm>
            <a:off x="2868613" y="3540125"/>
            <a:ext cx="1055687" cy="1055688"/>
          </a:xfrm>
          <a:prstGeom prst="rect">
            <a:avLst/>
          </a:prstGeom>
          <a:blipFill dpi="0" rotWithShape="1">
            <a:blip r:embed="rId10" cstate="print"/>
            <a:srcRect/>
            <a:stretch>
              <a:fillRect r="-167"/>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4" name="Rectangle 16"/>
          <p:cNvSpPr>
            <a:spLocks noChangeArrowheads="1"/>
          </p:cNvSpPr>
          <p:nvPr/>
        </p:nvSpPr>
        <p:spPr bwMode="auto">
          <a:xfrm>
            <a:off x="4664055" y="1150602"/>
            <a:ext cx="1728192"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nSpc>
                <a:spcPct val="120000"/>
              </a:lnSpc>
            </a:pPr>
            <a:r>
              <a:rPr lang="zh-CN" altLang="en-US" sz="1000" b="1" dirty="0">
                <a:solidFill>
                  <a:schemeClr val="bg1"/>
                </a:solidFill>
              </a:rPr>
              <a:t>INSERT HEADER TITLE IN AREA</a:t>
            </a:r>
          </a:p>
        </p:txBody>
      </p:sp>
      <p:grpSp>
        <p:nvGrpSpPr>
          <p:cNvPr id="25" name="组合 24"/>
          <p:cNvGrpSpPr/>
          <p:nvPr/>
        </p:nvGrpSpPr>
        <p:grpSpPr>
          <a:xfrm>
            <a:off x="1811340" y="2482851"/>
            <a:ext cx="1052512" cy="1052306"/>
            <a:chOff x="4101031" y="2516491"/>
            <a:chExt cx="937694" cy="937512"/>
          </a:xfrm>
        </p:grpSpPr>
        <p:sp>
          <p:nvSpPr>
            <p:cNvPr id="28" name="Rectangle 37"/>
            <p:cNvSpPr>
              <a:spLocks noChangeArrowheads="1"/>
            </p:cNvSpPr>
            <p:nvPr/>
          </p:nvSpPr>
          <p:spPr bwMode="auto">
            <a:xfrm>
              <a:off x="4101031" y="2516491"/>
              <a:ext cx="937694" cy="937512"/>
            </a:xfrm>
            <a:prstGeom prst="rect">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6" name="Rectangle 37"/>
            <p:cNvSpPr>
              <a:spLocks noChangeArrowheads="1"/>
            </p:cNvSpPr>
            <p:nvPr/>
          </p:nvSpPr>
          <p:spPr bwMode="auto">
            <a:xfrm>
              <a:off x="4172234" y="2595563"/>
              <a:ext cx="793431" cy="796130"/>
            </a:xfrm>
            <a:prstGeom prst="rect">
              <a:avLst/>
            </a:prstGeom>
            <a:noFill/>
            <a:ln w="25400">
              <a:no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23" name="Rectangle 17"/>
          <p:cNvSpPr>
            <a:spLocks noChangeArrowheads="1"/>
          </p:cNvSpPr>
          <p:nvPr/>
        </p:nvSpPr>
        <p:spPr bwMode="auto">
          <a:xfrm>
            <a:off x="1895475" y="2633663"/>
            <a:ext cx="882650" cy="76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1000" b="1" dirty="0">
                <a:solidFill>
                  <a:schemeClr val="bg1"/>
                </a:solidFill>
              </a:rPr>
              <a:t>《</a:t>
            </a:r>
            <a:r>
              <a:rPr lang="zh-CN" altLang="en-US" sz="1000" b="1" dirty="0">
                <a:solidFill>
                  <a:schemeClr val="bg1"/>
                </a:solidFill>
              </a:rPr>
              <a:t>最高人民法院关于公布失信被执行人名单信息的若干规定</a:t>
            </a:r>
            <a:r>
              <a:rPr lang="en-US" altLang="zh-CN" sz="1000" b="1" dirty="0">
                <a:solidFill>
                  <a:schemeClr val="bg1"/>
                </a:solidFill>
              </a:rPr>
              <a:t>》</a:t>
            </a:r>
            <a:endParaRPr lang="zh-CN" altLang="en-US" sz="800" dirty="0">
              <a:solidFill>
                <a:schemeClr val="bg1"/>
              </a:solidFill>
            </a:endParaRPr>
          </a:p>
        </p:txBody>
      </p:sp>
      <p:sp>
        <p:nvSpPr>
          <p:cNvPr id="3" name="文本框 2">
            <a:extLst>
              <a:ext uri="{FF2B5EF4-FFF2-40B4-BE49-F238E27FC236}">
                <a16:creationId xmlns:a16="http://schemas.microsoft.com/office/drawing/2014/main" id="{7B3C744F-DDAB-F408-1FF8-834B14C36805}"/>
              </a:ext>
            </a:extLst>
          </p:cNvPr>
          <p:cNvSpPr txBox="1"/>
          <p:nvPr/>
        </p:nvSpPr>
        <p:spPr>
          <a:xfrm>
            <a:off x="4355976" y="1562843"/>
            <a:ext cx="4176464" cy="3046988"/>
          </a:xfrm>
          <a:prstGeom prst="rect">
            <a:avLst/>
          </a:prstGeom>
          <a:noFill/>
        </p:spPr>
        <p:txBody>
          <a:bodyPr wrap="square" rtlCol="0">
            <a:spAutoFit/>
          </a:bodyPr>
          <a:lstStyle/>
          <a:p>
            <a:r>
              <a:rPr lang="zh-CN" altLang="en-US" sz="1200" b="1" dirty="0"/>
              <a:t>        随着社会征信体制的完善，人们的衣食住行都会与信誉紧紧联系。中国最高人民法院公布了</a:t>
            </a:r>
            <a:r>
              <a:rPr lang="en-US" altLang="zh-CN" sz="1200" b="1" dirty="0"/>
              <a:t>《</a:t>
            </a:r>
            <a:r>
              <a:rPr lang="zh-CN" altLang="en-US" sz="1200" b="1" dirty="0"/>
              <a:t>最高人民法院关于公布失信被执行人名单信息的若干规定</a:t>
            </a:r>
            <a:r>
              <a:rPr lang="en-US" altLang="zh-CN" sz="1200" b="1" dirty="0"/>
              <a:t>》</a:t>
            </a:r>
            <a:r>
              <a:rPr lang="zh-CN" altLang="en-US" sz="1200" b="1" dirty="0"/>
              <a:t>，将不履行执法的人纳入失信人名单，从法规颁布起施行，一旦被纳入失信人名单内，带来的后果也是很严重的 。失信人员将不能从银行中贷款、不能乘坐高铁和飞机，甚至会殃及后代的教育问题，由于失信会造成生活幸福感降低。失信人信息变化，对于某些行业，如金融、商业、银行等都有重要的影响，且失信人信息对于商业安全、个人间的合作、生意往来，都有重要的参考价值。当前失信人数据集中在中国执行信息公开网公开，小部分会在微博、论坛、贴吧、</a:t>
            </a:r>
            <a:r>
              <a:rPr lang="en-US" altLang="zh-CN" sz="1200" b="1" dirty="0"/>
              <a:t>P2P </a:t>
            </a:r>
            <a:r>
              <a:rPr lang="zh-CN" altLang="en-US" sz="1200" b="1" dirty="0"/>
              <a:t>等网站中公示出来。对于个体来说可以直接在中国执行信息公开网上通过姓名和身份证号进行查询。对于批量额查询请求，可以用第三方的数据接口，但不能实现快速高效的查询。系统如果需要海量、高效地查询失信人信息，最好是将失信人信息同步到本地数据仓库中，可提高系统的查询效率</a:t>
            </a:r>
          </a:p>
        </p:txBody>
      </p:sp>
    </p:spTree>
    <p:extLst>
      <p:ext uri="{BB962C8B-B14F-4D97-AF65-F5344CB8AC3E}">
        <p14:creationId xmlns:p14="http://schemas.microsoft.com/office/powerpoint/2010/main" val="2761330804"/>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81000">
                                          <p:cBhvr additive="base">
                                            <p:cTn id="7" dur="1000" fill="hold"/>
                                            <p:tgtEl>
                                              <p:spTgt spid="11"/>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81000">
                                          <p:cBhvr additive="base">
                                            <p:cTn id="11" dur="1000" fill="hold"/>
                                            <p:tgtEl>
                                              <p:spTgt spid="12"/>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2" presetClass="entr" presetSubtype="2" fill="hold" grpId="0" nodeType="withEffect" p14:presetBounceEnd="66667">
                                      <p:stCondLst>
                                        <p:cond delay="1900"/>
                                      </p:stCondLst>
                                      <p:childTnLst>
                                        <p:set>
                                          <p:cBhvr>
                                            <p:cTn id="36" dur="1" fill="hold">
                                              <p:stCondLst>
                                                <p:cond delay="0"/>
                                              </p:stCondLst>
                                            </p:cTn>
                                            <p:tgtEl>
                                              <p:spTgt spid="27"/>
                                            </p:tgtEl>
                                            <p:attrNameLst>
                                              <p:attrName>style.visibility</p:attrName>
                                            </p:attrNameLst>
                                          </p:cBhvr>
                                          <p:to>
                                            <p:strVal val="visible"/>
                                          </p:to>
                                        </p:set>
                                        <p:anim calcmode="lin" valueType="num" p14:bounceEnd="66667">
                                          <p:cBhvr additive="base">
                                            <p:cTn id="37" dur="600" fill="hold"/>
                                            <p:tgtEl>
                                              <p:spTgt spid="27"/>
                                            </p:tgtEl>
                                            <p:attrNameLst>
                                              <p:attrName>ppt_x</p:attrName>
                                            </p:attrNameLst>
                                          </p:cBhvr>
                                          <p:tavLst>
                                            <p:tav tm="0">
                                              <p:val>
                                                <p:strVal val="1+#ppt_w/2"/>
                                              </p:val>
                                            </p:tav>
                                            <p:tav tm="100000">
                                              <p:val>
                                                <p:strVal val="#ppt_x"/>
                                              </p:val>
                                            </p:tav>
                                          </p:tavLst>
                                        </p:anim>
                                        <p:anim calcmode="lin" valueType="num" p14:bounceEnd="66667">
                                          <p:cBhvr additive="base">
                                            <p:cTn id="38" dur="600" fill="hold"/>
                                            <p:tgtEl>
                                              <p:spTgt spid="2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66667">
                                      <p:stCondLst>
                                        <p:cond delay="1900"/>
                                      </p:stCondLst>
                                      <p:childTnLst>
                                        <p:set>
                                          <p:cBhvr>
                                            <p:cTn id="40" dur="1" fill="hold">
                                              <p:stCondLst>
                                                <p:cond delay="0"/>
                                              </p:stCondLst>
                                            </p:cTn>
                                            <p:tgtEl>
                                              <p:spTgt spid="24"/>
                                            </p:tgtEl>
                                            <p:attrNameLst>
                                              <p:attrName>style.visibility</p:attrName>
                                            </p:attrNameLst>
                                          </p:cBhvr>
                                          <p:to>
                                            <p:strVal val="visible"/>
                                          </p:to>
                                        </p:set>
                                        <p:anim calcmode="lin" valueType="num" p14:bounceEnd="66667">
                                          <p:cBhvr additive="base">
                                            <p:cTn id="41" dur="600" fill="hold"/>
                                            <p:tgtEl>
                                              <p:spTgt spid="24"/>
                                            </p:tgtEl>
                                            <p:attrNameLst>
                                              <p:attrName>ppt_x</p:attrName>
                                            </p:attrNameLst>
                                          </p:cBhvr>
                                          <p:tavLst>
                                            <p:tav tm="0">
                                              <p:val>
                                                <p:strVal val="1+#ppt_w/2"/>
                                              </p:val>
                                            </p:tav>
                                            <p:tav tm="100000">
                                              <p:val>
                                                <p:strVal val="#ppt_x"/>
                                              </p:val>
                                            </p:tav>
                                          </p:tavLst>
                                        </p:anim>
                                        <p:anim calcmode="lin" valueType="num" p14:bounceEnd="66667">
                                          <p:cBhvr additive="base">
                                            <p:cTn id="42" dur="6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p:bldP spid="12" grpId="0"/>
          <p:bldP spid="13" grpId="0" animBg="1"/>
          <p:bldP spid="14" grpId="0" animBg="1"/>
          <p:bldP spid="15" grpId="0" animBg="1"/>
          <p:bldP spid="16" grpId="0" animBg="1"/>
          <p:bldP spid="18" grpId="0" animBg="1"/>
          <p:bldP spid="19" grpId="0" animBg="1"/>
          <p:bldP spid="20" grpId="0" animBg="1"/>
          <p:bldP spid="21" grpId="0" animBg="1"/>
          <p:bldP spid="24"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ppt_x"/>
                                              </p:val>
                                            </p:tav>
                                            <p:tav tm="100000">
                                              <p:val>
                                                <p:strVal val="#ppt_x"/>
                                              </p:val>
                                            </p:tav>
                                          </p:tavLst>
                                        </p:anim>
                                        <p:anim calcmode="lin" valueType="num">
                                          <p:cBhvr additive="base">
                                            <p:cTn id="12" dur="1000" fill="hold"/>
                                            <p:tgtEl>
                                              <p:spTgt spid="1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2" presetClass="entr" presetSubtype="2" fill="hold" grpId="0" nodeType="withEffect">
                                      <p:stCondLst>
                                        <p:cond delay="190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600" fill="hold"/>
                                            <p:tgtEl>
                                              <p:spTgt spid="27"/>
                                            </p:tgtEl>
                                            <p:attrNameLst>
                                              <p:attrName>ppt_x</p:attrName>
                                            </p:attrNameLst>
                                          </p:cBhvr>
                                          <p:tavLst>
                                            <p:tav tm="0">
                                              <p:val>
                                                <p:strVal val="1+#ppt_w/2"/>
                                              </p:val>
                                            </p:tav>
                                            <p:tav tm="100000">
                                              <p:val>
                                                <p:strVal val="#ppt_x"/>
                                              </p:val>
                                            </p:tav>
                                          </p:tavLst>
                                        </p:anim>
                                        <p:anim calcmode="lin" valueType="num">
                                          <p:cBhvr additive="base">
                                            <p:cTn id="38" dur="600" fill="hold"/>
                                            <p:tgtEl>
                                              <p:spTgt spid="27"/>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900"/>
                                      </p:stCondLst>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600" fill="hold"/>
                                            <p:tgtEl>
                                              <p:spTgt spid="24"/>
                                            </p:tgtEl>
                                            <p:attrNameLst>
                                              <p:attrName>ppt_x</p:attrName>
                                            </p:attrNameLst>
                                          </p:cBhvr>
                                          <p:tavLst>
                                            <p:tav tm="0">
                                              <p:val>
                                                <p:strVal val="1+#ppt_w/2"/>
                                              </p:val>
                                            </p:tav>
                                            <p:tav tm="100000">
                                              <p:val>
                                                <p:strVal val="#ppt_x"/>
                                              </p:val>
                                            </p:tav>
                                          </p:tavLst>
                                        </p:anim>
                                        <p:anim calcmode="lin" valueType="num">
                                          <p:cBhvr additive="base">
                                            <p:cTn id="42" dur="6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wipe(down)">
                                          <p:cBhvr>
                                            <p:cTn id="47" dur="580">
                                              <p:stCondLst>
                                                <p:cond delay="0"/>
                                              </p:stCondLst>
                                            </p:cTn>
                                            <p:tgtEl>
                                              <p:spTgt spid="4"/>
                                            </p:tgtEl>
                                          </p:cBhvr>
                                        </p:animEffect>
                                        <p:anim calcmode="lin" valueType="num">
                                          <p:cBhvr>
                                            <p:cTn id="4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53" dur="26">
                                              <p:stCondLst>
                                                <p:cond delay="650"/>
                                              </p:stCondLst>
                                            </p:cTn>
                                            <p:tgtEl>
                                              <p:spTgt spid="4"/>
                                            </p:tgtEl>
                                          </p:cBhvr>
                                          <p:to x="100000" y="60000"/>
                                        </p:animScale>
                                        <p:animScale>
                                          <p:cBhvr>
                                            <p:cTn id="54" dur="166" decel="50000">
                                              <p:stCondLst>
                                                <p:cond delay="676"/>
                                              </p:stCondLst>
                                            </p:cTn>
                                            <p:tgtEl>
                                              <p:spTgt spid="4"/>
                                            </p:tgtEl>
                                          </p:cBhvr>
                                          <p:to x="100000" y="100000"/>
                                        </p:animScale>
                                        <p:animScale>
                                          <p:cBhvr>
                                            <p:cTn id="55" dur="26">
                                              <p:stCondLst>
                                                <p:cond delay="1312"/>
                                              </p:stCondLst>
                                            </p:cTn>
                                            <p:tgtEl>
                                              <p:spTgt spid="4"/>
                                            </p:tgtEl>
                                          </p:cBhvr>
                                          <p:to x="100000" y="80000"/>
                                        </p:animScale>
                                        <p:animScale>
                                          <p:cBhvr>
                                            <p:cTn id="56" dur="166" decel="50000">
                                              <p:stCondLst>
                                                <p:cond delay="1338"/>
                                              </p:stCondLst>
                                            </p:cTn>
                                            <p:tgtEl>
                                              <p:spTgt spid="4"/>
                                            </p:tgtEl>
                                          </p:cBhvr>
                                          <p:to x="100000" y="100000"/>
                                        </p:animScale>
                                        <p:animScale>
                                          <p:cBhvr>
                                            <p:cTn id="57" dur="26">
                                              <p:stCondLst>
                                                <p:cond delay="1642"/>
                                              </p:stCondLst>
                                            </p:cTn>
                                            <p:tgtEl>
                                              <p:spTgt spid="4"/>
                                            </p:tgtEl>
                                          </p:cBhvr>
                                          <p:to x="100000" y="90000"/>
                                        </p:animScale>
                                        <p:animScale>
                                          <p:cBhvr>
                                            <p:cTn id="58" dur="166" decel="50000">
                                              <p:stCondLst>
                                                <p:cond delay="1668"/>
                                              </p:stCondLst>
                                            </p:cTn>
                                            <p:tgtEl>
                                              <p:spTgt spid="4"/>
                                            </p:tgtEl>
                                          </p:cBhvr>
                                          <p:to x="100000" y="100000"/>
                                        </p:animScale>
                                        <p:animScale>
                                          <p:cBhvr>
                                            <p:cTn id="59" dur="26">
                                              <p:stCondLst>
                                                <p:cond delay="1808"/>
                                              </p:stCondLst>
                                            </p:cTn>
                                            <p:tgtEl>
                                              <p:spTgt spid="4"/>
                                            </p:tgtEl>
                                          </p:cBhvr>
                                          <p:to x="100000" y="95000"/>
                                        </p:animScale>
                                        <p:animScale>
                                          <p:cBhvr>
                                            <p:cTn id="6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1" grpId="0"/>
          <p:bldP spid="12" grpId="0"/>
          <p:bldP spid="13" grpId="0" animBg="1"/>
          <p:bldP spid="14" grpId="0" animBg="1"/>
          <p:bldP spid="15" grpId="0" animBg="1"/>
          <p:bldP spid="16" grpId="0" animBg="1"/>
          <p:bldP spid="18" grpId="0" animBg="1"/>
          <p:bldP spid="19" grpId="0" animBg="1"/>
          <p:bldP spid="20" grpId="0" animBg="1"/>
          <p:bldP spid="21" grpId="0" animBg="1"/>
          <p:bldP spid="24" grpId="0"/>
          <p:bldP spid="2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3CAC6680-72A1-FB76-EBB1-7A2F36C1EB20}"/>
              </a:ext>
            </a:extLst>
          </p:cNvPr>
          <p:cNvPicPr>
            <a:picLocks noChangeAspect="1"/>
          </p:cNvPicPr>
          <p:nvPr/>
        </p:nvPicPr>
        <p:blipFill>
          <a:blip r:embed="rId3"/>
          <a:stretch>
            <a:fillRect/>
          </a:stretch>
        </p:blipFill>
        <p:spPr>
          <a:xfrm>
            <a:off x="2760570" y="3017300"/>
            <a:ext cx="1784004" cy="1578625"/>
          </a:xfrm>
          <a:prstGeom prst="rect">
            <a:avLst/>
          </a:prstGeom>
        </p:spPr>
      </p:pic>
      <p:pic>
        <p:nvPicPr>
          <p:cNvPr id="28" name="图片 27">
            <a:extLst>
              <a:ext uri="{FF2B5EF4-FFF2-40B4-BE49-F238E27FC236}">
                <a16:creationId xmlns:a16="http://schemas.microsoft.com/office/drawing/2014/main" id="{1524670F-3685-9871-6E0C-0CABB1D0CB32}"/>
              </a:ext>
            </a:extLst>
          </p:cNvPr>
          <p:cNvPicPr>
            <a:picLocks noChangeAspect="1"/>
          </p:cNvPicPr>
          <p:nvPr/>
        </p:nvPicPr>
        <p:blipFill>
          <a:blip r:embed="rId4"/>
          <a:stretch>
            <a:fillRect/>
          </a:stretch>
        </p:blipFill>
        <p:spPr>
          <a:xfrm>
            <a:off x="2760570" y="1366887"/>
            <a:ext cx="1767447" cy="1617017"/>
          </a:xfrm>
          <a:prstGeom prst="rect">
            <a:avLst/>
          </a:prstGeom>
        </p:spPr>
      </p:pic>
      <p:pic>
        <p:nvPicPr>
          <p:cNvPr id="1026" name="Picture 2">
            <a:extLst>
              <a:ext uri="{FF2B5EF4-FFF2-40B4-BE49-F238E27FC236}">
                <a16:creationId xmlns:a16="http://schemas.microsoft.com/office/drawing/2014/main" id="{798A9F09-3AFA-224F-BAC9-D53D567C5B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72000" y="1358503"/>
            <a:ext cx="1736723" cy="1601788"/>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32" descr="Money"/>
          <p:cNvSpPr>
            <a:spLocks noChangeArrowheads="1"/>
          </p:cNvSpPr>
          <p:nvPr/>
        </p:nvSpPr>
        <p:spPr bwMode="auto">
          <a:xfrm>
            <a:off x="4592638" y="3009503"/>
            <a:ext cx="1747837" cy="1601788"/>
          </a:xfrm>
          <a:prstGeom prst="rect">
            <a:avLst/>
          </a:prstGeom>
          <a:blipFill dpi="0" rotWithShape="1">
            <a:blip r:embed="rId6" cstate="print"/>
            <a:srcRect/>
            <a:stretch>
              <a:fillRect/>
            </a:stretch>
          </a:blipFill>
          <a:ln>
            <a:noFill/>
          </a:ln>
        </p:spPr>
        <p:txBody>
          <a:bodyPr/>
          <a:lstStyle/>
          <a:p>
            <a:endParaRPr lang="zh-CN" altLang="en-US">
              <a:solidFill>
                <a:schemeClr val="bg1"/>
              </a:solidFill>
            </a:endParaRPr>
          </a:p>
        </p:txBody>
      </p:sp>
      <p:sp>
        <p:nvSpPr>
          <p:cNvPr id="20" name="Rectangle 44"/>
          <p:cNvSpPr>
            <a:spLocks noChangeArrowheads="1"/>
          </p:cNvSpPr>
          <p:nvPr/>
        </p:nvSpPr>
        <p:spPr bwMode="auto">
          <a:xfrm>
            <a:off x="6796879" y="1550379"/>
            <a:ext cx="1944688" cy="12010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b="1" dirty="0">
                <a:solidFill>
                  <a:schemeClr val="bg1">
                    <a:lumMod val="50000"/>
                  </a:schemeClr>
                </a:solidFill>
              </a:rPr>
              <a:t>商业</a:t>
            </a:r>
            <a:endParaRPr lang="en-US" altLang="zh-CN" b="1" dirty="0">
              <a:solidFill>
                <a:schemeClr val="bg1">
                  <a:lumMod val="50000"/>
                </a:schemeClr>
              </a:solidFill>
            </a:endParaRPr>
          </a:p>
          <a:p>
            <a:pPr>
              <a:lnSpc>
                <a:spcPct val="120000"/>
              </a:lnSpc>
              <a:buFont typeface="Arial" charset="0"/>
              <a:buNone/>
            </a:pPr>
            <a:r>
              <a:rPr lang="zh-CN" altLang="en-US" sz="1200" dirty="0">
                <a:solidFill>
                  <a:schemeClr val="bg1">
                    <a:lumMod val="50000"/>
                  </a:schemeClr>
                </a:solidFill>
              </a:rPr>
              <a:t>政府部门实施联合惩戒</a:t>
            </a:r>
            <a:endParaRPr lang="en-US" altLang="zh-CN" sz="1200" dirty="0">
              <a:solidFill>
                <a:schemeClr val="bg1">
                  <a:lumMod val="50000"/>
                </a:schemeClr>
              </a:solidFill>
            </a:endParaRPr>
          </a:p>
          <a:p>
            <a:pPr>
              <a:lnSpc>
                <a:spcPct val="120000"/>
              </a:lnSpc>
              <a:buFont typeface="Arial" charset="0"/>
              <a:buNone/>
            </a:pPr>
            <a:r>
              <a:rPr lang="zh-CN" altLang="en-US" sz="1200" dirty="0">
                <a:solidFill>
                  <a:schemeClr val="bg1">
                    <a:lumMod val="50000"/>
                  </a:schemeClr>
                </a:solidFill>
              </a:rPr>
              <a:t>影响企业的日常经营、企业信誉受损、</a:t>
            </a:r>
            <a:endParaRPr lang="en-US" altLang="zh-CN" sz="1200" dirty="0">
              <a:solidFill>
                <a:schemeClr val="bg1">
                  <a:lumMod val="50000"/>
                </a:schemeClr>
              </a:solidFill>
            </a:endParaRPr>
          </a:p>
          <a:p>
            <a:pPr>
              <a:lnSpc>
                <a:spcPct val="120000"/>
              </a:lnSpc>
              <a:buFont typeface="Arial" charset="0"/>
              <a:buNone/>
            </a:pPr>
            <a:r>
              <a:rPr lang="zh-CN" altLang="en-US" sz="1200" dirty="0">
                <a:solidFill>
                  <a:schemeClr val="bg1">
                    <a:lumMod val="50000"/>
                  </a:schemeClr>
                </a:solidFill>
              </a:rPr>
              <a:t>企业贷款无门</a:t>
            </a:r>
          </a:p>
        </p:txBody>
      </p:sp>
      <p:grpSp>
        <p:nvGrpSpPr>
          <p:cNvPr id="3" name="组合 2"/>
          <p:cNvGrpSpPr/>
          <p:nvPr/>
        </p:nvGrpSpPr>
        <p:grpSpPr>
          <a:xfrm>
            <a:off x="2455863" y="1829991"/>
            <a:ext cx="692150" cy="695325"/>
            <a:chOff x="2455863" y="1829991"/>
            <a:chExt cx="692150" cy="695325"/>
          </a:xfrm>
        </p:grpSpPr>
        <p:sp>
          <p:nvSpPr>
            <p:cNvPr id="24" name="椭圆 23"/>
            <p:cNvSpPr/>
            <p:nvPr/>
          </p:nvSpPr>
          <p:spPr>
            <a:xfrm>
              <a:off x="2510236" y="1885951"/>
              <a:ext cx="583404" cy="583404"/>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8" name="Oval 33"/>
            <p:cNvSpPr>
              <a:spLocks noChangeArrowheads="1"/>
            </p:cNvSpPr>
            <p:nvPr/>
          </p:nvSpPr>
          <p:spPr bwMode="auto">
            <a:xfrm>
              <a:off x="2455863" y="1829991"/>
              <a:ext cx="692150" cy="695325"/>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33" name="组合 32"/>
          <p:cNvGrpSpPr/>
          <p:nvPr/>
        </p:nvGrpSpPr>
        <p:grpSpPr>
          <a:xfrm>
            <a:off x="2455863" y="3463528"/>
            <a:ext cx="692150" cy="693738"/>
            <a:chOff x="2455863" y="3463528"/>
            <a:chExt cx="692150" cy="693738"/>
          </a:xfrm>
        </p:grpSpPr>
        <p:sp>
          <p:nvSpPr>
            <p:cNvPr id="26" name="椭圆 25"/>
            <p:cNvSpPr/>
            <p:nvPr/>
          </p:nvSpPr>
          <p:spPr>
            <a:xfrm>
              <a:off x="2510236" y="3514726"/>
              <a:ext cx="583404" cy="583404"/>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9" name="Oval 34"/>
            <p:cNvSpPr>
              <a:spLocks noChangeArrowheads="1"/>
            </p:cNvSpPr>
            <p:nvPr/>
          </p:nvSpPr>
          <p:spPr bwMode="auto">
            <a:xfrm>
              <a:off x="2455863" y="3463528"/>
              <a:ext cx="692150" cy="693738"/>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31" name="组合 30"/>
          <p:cNvGrpSpPr/>
          <p:nvPr/>
        </p:nvGrpSpPr>
        <p:grpSpPr>
          <a:xfrm>
            <a:off x="5995988" y="1829991"/>
            <a:ext cx="692150" cy="695325"/>
            <a:chOff x="5995988" y="1829991"/>
            <a:chExt cx="692150" cy="695325"/>
          </a:xfrm>
        </p:grpSpPr>
        <p:sp>
          <p:nvSpPr>
            <p:cNvPr id="25" name="椭圆 24"/>
            <p:cNvSpPr/>
            <p:nvPr/>
          </p:nvSpPr>
          <p:spPr>
            <a:xfrm>
              <a:off x="6048774" y="1885951"/>
              <a:ext cx="583404" cy="583404"/>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10" name="Oval 35"/>
            <p:cNvSpPr>
              <a:spLocks noChangeArrowheads="1"/>
            </p:cNvSpPr>
            <p:nvPr/>
          </p:nvSpPr>
          <p:spPr bwMode="auto">
            <a:xfrm>
              <a:off x="5995988" y="1829991"/>
              <a:ext cx="692150" cy="695325"/>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32" name="组合 31"/>
          <p:cNvGrpSpPr/>
          <p:nvPr/>
        </p:nvGrpSpPr>
        <p:grpSpPr>
          <a:xfrm>
            <a:off x="5995988" y="3463528"/>
            <a:ext cx="692150" cy="693738"/>
            <a:chOff x="5995988" y="3463528"/>
            <a:chExt cx="692150" cy="693738"/>
          </a:xfrm>
        </p:grpSpPr>
        <p:sp>
          <p:nvSpPr>
            <p:cNvPr id="27" name="椭圆 26"/>
            <p:cNvSpPr/>
            <p:nvPr/>
          </p:nvSpPr>
          <p:spPr>
            <a:xfrm>
              <a:off x="6048774" y="3514726"/>
              <a:ext cx="583404" cy="583404"/>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3" name="Oval 36"/>
            <p:cNvSpPr>
              <a:spLocks noChangeArrowheads="1"/>
            </p:cNvSpPr>
            <p:nvPr/>
          </p:nvSpPr>
          <p:spPr bwMode="auto">
            <a:xfrm>
              <a:off x="5995988" y="3463528"/>
              <a:ext cx="692150" cy="693738"/>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15" name="Freeform 38"/>
          <p:cNvSpPr>
            <a:spLocks noEditPoints="1"/>
          </p:cNvSpPr>
          <p:nvPr/>
        </p:nvSpPr>
        <p:spPr bwMode="auto">
          <a:xfrm>
            <a:off x="6226175" y="3714353"/>
            <a:ext cx="231775" cy="190500"/>
          </a:xfrm>
          <a:custGeom>
            <a:avLst/>
            <a:gdLst>
              <a:gd name="T0" fmla="*/ 0 w 111"/>
              <a:gd name="T1" fmla="*/ 72 h 91"/>
              <a:gd name="T2" fmla="*/ 11 w 111"/>
              <a:gd name="T3" fmla="*/ 67 h 91"/>
              <a:gd name="T4" fmla="*/ 38 w 111"/>
              <a:gd name="T5" fmla="*/ 49 h 91"/>
              <a:gd name="T6" fmla="*/ 44 w 111"/>
              <a:gd name="T7" fmla="*/ 57 h 91"/>
              <a:gd name="T8" fmla="*/ 11 w 111"/>
              <a:gd name="T9" fmla="*/ 77 h 91"/>
              <a:gd name="T10" fmla="*/ 110 w 111"/>
              <a:gd name="T11" fmla="*/ 21 h 91"/>
              <a:gd name="T12" fmla="*/ 102 w 111"/>
              <a:gd name="T13" fmla="*/ 28 h 91"/>
              <a:gd name="T14" fmla="*/ 90 w 111"/>
              <a:gd name="T15" fmla="*/ 36 h 91"/>
              <a:gd name="T16" fmla="*/ 89 w 111"/>
              <a:gd name="T17" fmla="*/ 23 h 91"/>
              <a:gd name="T18" fmla="*/ 78 w 111"/>
              <a:gd name="T19" fmla="*/ 23 h 91"/>
              <a:gd name="T20" fmla="*/ 55 w 111"/>
              <a:gd name="T21" fmla="*/ 40 h 91"/>
              <a:gd name="T22" fmla="*/ 78 w 111"/>
              <a:gd name="T23" fmla="*/ 14 h 91"/>
              <a:gd name="T24" fmla="*/ 89 w 111"/>
              <a:gd name="T25" fmla="*/ 14 h 91"/>
              <a:gd name="T26" fmla="*/ 92 w 111"/>
              <a:gd name="T27" fmla="*/ 0 h 91"/>
              <a:gd name="T28" fmla="*/ 102 w 111"/>
              <a:gd name="T29" fmla="*/ 9 h 91"/>
              <a:gd name="T30" fmla="*/ 110 w 111"/>
              <a:gd name="T31" fmla="*/ 21 h 91"/>
              <a:gd name="T32" fmla="*/ 104 w 111"/>
              <a:gd name="T33" fmla="*/ 19 h 91"/>
              <a:gd name="T34" fmla="*/ 95 w 111"/>
              <a:gd name="T35" fmla="*/ 10 h 91"/>
              <a:gd name="T36" fmla="*/ 104 w 111"/>
              <a:gd name="T37" fmla="*/ 19 h 91"/>
              <a:gd name="T38" fmla="*/ 110 w 111"/>
              <a:gd name="T39" fmla="*/ 74 h 91"/>
              <a:gd name="T40" fmla="*/ 94 w 111"/>
              <a:gd name="T41" fmla="*/ 89 h 91"/>
              <a:gd name="T42" fmla="*/ 89 w 111"/>
              <a:gd name="T43" fmla="*/ 87 h 91"/>
              <a:gd name="T44" fmla="*/ 84 w 111"/>
              <a:gd name="T45" fmla="*/ 77 h 91"/>
              <a:gd name="T46" fmla="*/ 44 w 111"/>
              <a:gd name="T47" fmla="*/ 48 h 91"/>
              <a:gd name="T48" fmla="*/ 11 w 111"/>
              <a:gd name="T49" fmla="*/ 23 h 91"/>
              <a:gd name="T50" fmla="*/ 0 w 111"/>
              <a:gd name="T51" fmla="*/ 19 h 91"/>
              <a:gd name="T52" fmla="*/ 11 w 111"/>
              <a:gd name="T53" fmla="*/ 14 h 91"/>
              <a:gd name="T54" fmla="*/ 51 w 111"/>
              <a:gd name="T55" fmla="*/ 42 h 91"/>
              <a:gd name="T56" fmla="*/ 84 w 111"/>
              <a:gd name="T57" fmla="*/ 67 h 91"/>
              <a:gd name="T58" fmla="*/ 89 w 111"/>
              <a:gd name="T59" fmla="*/ 57 h 91"/>
              <a:gd name="T60" fmla="*/ 94 w 111"/>
              <a:gd name="T61" fmla="*/ 54 h 91"/>
              <a:gd name="T62" fmla="*/ 110 w 111"/>
              <a:gd name="T63" fmla="*/ 70 h 91"/>
              <a:gd name="T64" fmla="*/ 110 w 111"/>
              <a:gd name="T65" fmla="*/ 74 h 91"/>
              <a:gd name="T66" fmla="*/ 104 w 111"/>
              <a:gd name="T67" fmla="*/ 72 h 91"/>
              <a:gd name="T68" fmla="*/ 95 w 111"/>
              <a:gd name="T69" fmla="*/ 63 h 91"/>
              <a:gd name="T70" fmla="*/ 104 w 111"/>
              <a:gd name="T71" fmla="*/ 72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1" h="91">
                <a:moveTo>
                  <a:pt x="5" y="77"/>
                </a:moveTo>
                <a:cubicBezTo>
                  <a:pt x="2" y="77"/>
                  <a:pt x="0" y="75"/>
                  <a:pt x="0" y="72"/>
                </a:cubicBezTo>
                <a:cubicBezTo>
                  <a:pt x="0" y="69"/>
                  <a:pt x="2" y="67"/>
                  <a:pt x="5" y="67"/>
                </a:cubicBezTo>
                <a:cubicBezTo>
                  <a:pt x="11" y="67"/>
                  <a:pt x="11" y="67"/>
                  <a:pt x="11" y="67"/>
                </a:cubicBezTo>
                <a:cubicBezTo>
                  <a:pt x="17" y="67"/>
                  <a:pt x="17" y="67"/>
                  <a:pt x="17" y="67"/>
                </a:cubicBezTo>
                <a:cubicBezTo>
                  <a:pt x="23" y="67"/>
                  <a:pt x="31" y="59"/>
                  <a:pt x="38" y="49"/>
                </a:cubicBezTo>
                <a:cubicBezTo>
                  <a:pt x="40" y="51"/>
                  <a:pt x="40" y="51"/>
                  <a:pt x="40" y="51"/>
                </a:cubicBezTo>
                <a:cubicBezTo>
                  <a:pt x="41" y="53"/>
                  <a:pt x="43" y="55"/>
                  <a:pt x="44" y="57"/>
                </a:cubicBezTo>
                <a:cubicBezTo>
                  <a:pt x="36" y="68"/>
                  <a:pt x="27" y="77"/>
                  <a:pt x="17" y="77"/>
                </a:cubicBezTo>
                <a:cubicBezTo>
                  <a:pt x="11" y="77"/>
                  <a:pt x="11" y="77"/>
                  <a:pt x="11" y="77"/>
                </a:cubicBezTo>
                <a:cubicBezTo>
                  <a:pt x="5" y="77"/>
                  <a:pt x="5" y="77"/>
                  <a:pt x="5" y="77"/>
                </a:cubicBezTo>
                <a:close/>
                <a:moveTo>
                  <a:pt x="110" y="21"/>
                </a:moveTo>
                <a:cubicBezTo>
                  <a:pt x="110" y="21"/>
                  <a:pt x="110" y="21"/>
                  <a:pt x="110" y="21"/>
                </a:cubicBezTo>
                <a:cubicBezTo>
                  <a:pt x="102" y="28"/>
                  <a:pt x="102" y="28"/>
                  <a:pt x="102" y="28"/>
                </a:cubicBezTo>
                <a:cubicBezTo>
                  <a:pt x="94" y="36"/>
                  <a:pt x="94" y="36"/>
                  <a:pt x="94" y="36"/>
                </a:cubicBezTo>
                <a:cubicBezTo>
                  <a:pt x="93" y="37"/>
                  <a:pt x="91" y="37"/>
                  <a:pt x="90" y="36"/>
                </a:cubicBezTo>
                <a:cubicBezTo>
                  <a:pt x="90" y="35"/>
                  <a:pt x="89" y="35"/>
                  <a:pt x="89" y="34"/>
                </a:cubicBezTo>
                <a:cubicBezTo>
                  <a:pt x="89" y="23"/>
                  <a:pt x="89" y="23"/>
                  <a:pt x="89" y="23"/>
                </a:cubicBezTo>
                <a:cubicBezTo>
                  <a:pt x="84" y="23"/>
                  <a:pt x="84" y="23"/>
                  <a:pt x="84" y="23"/>
                </a:cubicBezTo>
                <a:cubicBezTo>
                  <a:pt x="78" y="23"/>
                  <a:pt x="78" y="23"/>
                  <a:pt x="78" y="23"/>
                </a:cubicBezTo>
                <a:cubicBezTo>
                  <a:pt x="71" y="23"/>
                  <a:pt x="64" y="32"/>
                  <a:pt x="56" y="41"/>
                </a:cubicBezTo>
                <a:cubicBezTo>
                  <a:pt x="55" y="40"/>
                  <a:pt x="55" y="40"/>
                  <a:pt x="55" y="40"/>
                </a:cubicBezTo>
                <a:cubicBezTo>
                  <a:pt x="53" y="38"/>
                  <a:pt x="52" y="36"/>
                  <a:pt x="50" y="34"/>
                </a:cubicBezTo>
                <a:cubicBezTo>
                  <a:pt x="59" y="23"/>
                  <a:pt x="68" y="14"/>
                  <a:pt x="78" y="14"/>
                </a:cubicBezTo>
                <a:cubicBezTo>
                  <a:pt x="84" y="14"/>
                  <a:pt x="84" y="14"/>
                  <a:pt x="84" y="14"/>
                </a:cubicBezTo>
                <a:cubicBezTo>
                  <a:pt x="89" y="14"/>
                  <a:pt x="89" y="14"/>
                  <a:pt x="89" y="14"/>
                </a:cubicBezTo>
                <a:cubicBezTo>
                  <a:pt x="89" y="3"/>
                  <a:pt x="89" y="3"/>
                  <a:pt x="89" y="3"/>
                </a:cubicBezTo>
                <a:cubicBezTo>
                  <a:pt x="89" y="1"/>
                  <a:pt x="91" y="0"/>
                  <a:pt x="92" y="0"/>
                </a:cubicBezTo>
                <a:cubicBezTo>
                  <a:pt x="93" y="0"/>
                  <a:pt x="94" y="1"/>
                  <a:pt x="94" y="1"/>
                </a:cubicBezTo>
                <a:cubicBezTo>
                  <a:pt x="102" y="9"/>
                  <a:pt x="102" y="9"/>
                  <a:pt x="102" y="9"/>
                </a:cubicBezTo>
                <a:cubicBezTo>
                  <a:pt x="110" y="17"/>
                  <a:pt x="110" y="17"/>
                  <a:pt x="110" y="17"/>
                </a:cubicBezTo>
                <a:cubicBezTo>
                  <a:pt x="111" y="18"/>
                  <a:pt x="111" y="19"/>
                  <a:pt x="110" y="21"/>
                </a:cubicBezTo>
                <a:cubicBezTo>
                  <a:pt x="110" y="21"/>
                  <a:pt x="110" y="21"/>
                  <a:pt x="110" y="21"/>
                </a:cubicBezTo>
                <a:close/>
                <a:moveTo>
                  <a:pt x="104" y="19"/>
                </a:moveTo>
                <a:cubicBezTo>
                  <a:pt x="104" y="19"/>
                  <a:pt x="104" y="19"/>
                  <a:pt x="104" y="19"/>
                </a:cubicBezTo>
                <a:cubicBezTo>
                  <a:pt x="101" y="16"/>
                  <a:pt x="98" y="13"/>
                  <a:pt x="95" y="10"/>
                </a:cubicBezTo>
                <a:cubicBezTo>
                  <a:pt x="95" y="27"/>
                  <a:pt x="95" y="27"/>
                  <a:pt x="95" y="27"/>
                </a:cubicBezTo>
                <a:cubicBezTo>
                  <a:pt x="98" y="24"/>
                  <a:pt x="101" y="21"/>
                  <a:pt x="104" y="19"/>
                </a:cubicBezTo>
                <a:close/>
                <a:moveTo>
                  <a:pt x="110" y="74"/>
                </a:moveTo>
                <a:cubicBezTo>
                  <a:pt x="110" y="74"/>
                  <a:pt x="110" y="74"/>
                  <a:pt x="110" y="74"/>
                </a:cubicBezTo>
                <a:cubicBezTo>
                  <a:pt x="102" y="82"/>
                  <a:pt x="102" y="82"/>
                  <a:pt x="102" y="82"/>
                </a:cubicBezTo>
                <a:cubicBezTo>
                  <a:pt x="94" y="89"/>
                  <a:pt x="94" y="89"/>
                  <a:pt x="94" y="89"/>
                </a:cubicBezTo>
                <a:cubicBezTo>
                  <a:pt x="93" y="91"/>
                  <a:pt x="91" y="91"/>
                  <a:pt x="90" y="89"/>
                </a:cubicBezTo>
                <a:cubicBezTo>
                  <a:pt x="90" y="89"/>
                  <a:pt x="89" y="88"/>
                  <a:pt x="89" y="87"/>
                </a:cubicBezTo>
                <a:cubicBezTo>
                  <a:pt x="89" y="77"/>
                  <a:pt x="89" y="77"/>
                  <a:pt x="89" y="77"/>
                </a:cubicBezTo>
                <a:cubicBezTo>
                  <a:pt x="84" y="77"/>
                  <a:pt x="84" y="77"/>
                  <a:pt x="84" y="77"/>
                </a:cubicBezTo>
                <a:cubicBezTo>
                  <a:pt x="78" y="77"/>
                  <a:pt x="78" y="77"/>
                  <a:pt x="78" y="77"/>
                </a:cubicBezTo>
                <a:cubicBezTo>
                  <a:pt x="65" y="77"/>
                  <a:pt x="54" y="62"/>
                  <a:pt x="44" y="48"/>
                </a:cubicBezTo>
                <a:cubicBezTo>
                  <a:pt x="34" y="36"/>
                  <a:pt x="25" y="23"/>
                  <a:pt x="17" y="23"/>
                </a:cubicBezTo>
                <a:cubicBezTo>
                  <a:pt x="11" y="23"/>
                  <a:pt x="11" y="23"/>
                  <a:pt x="11" y="23"/>
                </a:cubicBezTo>
                <a:cubicBezTo>
                  <a:pt x="5" y="23"/>
                  <a:pt x="5" y="23"/>
                  <a:pt x="5" y="23"/>
                </a:cubicBezTo>
                <a:cubicBezTo>
                  <a:pt x="2" y="23"/>
                  <a:pt x="0" y="21"/>
                  <a:pt x="0" y="19"/>
                </a:cubicBezTo>
                <a:cubicBezTo>
                  <a:pt x="0" y="16"/>
                  <a:pt x="2" y="14"/>
                  <a:pt x="5" y="14"/>
                </a:cubicBezTo>
                <a:cubicBezTo>
                  <a:pt x="11" y="14"/>
                  <a:pt x="11" y="14"/>
                  <a:pt x="11" y="14"/>
                </a:cubicBezTo>
                <a:cubicBezTo>
                  <a:pt x="17" y="14"/>
                  <a:pt x="17" y="14"/>
                  <a:pt x="17" y="14"/>
                </a:cubicBezTo>
                <a:cubicBezTo>
                  <a:pt x="29" y="14"/>
                  <a:pt x="40" y="28"/>
                  <a:pt x="51" y="42"/>
                </a:cubicBezTo>
                <a:cubicBezTo>
                  <a:pt x="60" y="55"/>
                  <a:pt x="70" y="67"/>
                  <a:pt x="78" y="67"/>
                </a:cubicBezTo>
                <a:cubicBezTo>
                  <a:pt x="84" y="67"/>
                  <a:pt x="84" y="67"/>
                  <a:pt x="84" y="67"/>
                </a:cubicBezTo>
                <a:cubicBezTo>
                  <a:pt x="89" y="67"/>
                  <a:pt x="89" y="67"/>
                  <a:pt x="89" y="67"/>
                </a:cubicBezTo>
                <a:cubicBezTo>
                  <a:pt x="89" y="57"/>
                  <a:pt x="89" y="57"/>
                  <a:pt x="89" y="57"/>
                </a:cubicBezTo>
                <a:cubicBezTo>
                  <a:pt x="89" y="55"/>
                  <a:pt x="91" y="54"/>
                  <a:pt x="92" y="54"/>
                </a:cubicBezTo>
                <a:cubicBezTo>
                  <a:pt x="93" y="54"/>
                  <a:pt x="94" y="54"/>
                  <a:pt x="94" y="54"/>
                </a:cubicBezTo>
                <a:cubicBezTo>
                  <a:pt x="102" y="62"/>
                  <a:pt x="102" y="62"/>
                  <a:pt x="102" y="62"/>
                </a:cubicBezTo>
                <a:cubicBezTo>
                  <a:pt x="110" y="70"/>
                  <a:pt x="110" y="70"/>
                  <a:pt x="110" y="70"/>
                </a:cubicBezTo>
                <a:cubicBezTo>
                  <a:pt x="111" y="71"/>
                  <a:pt x="111" y="73"/>
                  <a:pt x="110" y="74"/>
                </a:cubicBezTo>
                <a:cubicBezTo>
                  <a:pt x="110" y="74"/>
                  <a:pt x="110" y="74"/>
                  <a:pt x="110" y="74"/>
                </a:cubicBezTo>
                <a:close/>
                <a:moveTo>
                  <a:pt x="104" y="72"/>
                </a:moveTo>
                <a:cubicBezTo>
                  <a:pt x="104" y="72"/>
                  <a:pt x="104" y="72"/>
                  <a:pt x="104" y="72"/>
                </a:cubicBezTo>
                <a:cubicBezTo>
                  <a:pt x="98" y="66"/>
                  <a:pt x="98" y="66"/>
                  <a:pt x="98" y="66"/>
                </a:cubicBezTo>
                <a:cubicBezTo>
                  <a:pt x="95" y="63"/>
                  <a:pt x="95" y="63"/>
                  <a:pt x="95" y="63"/>
                </a:cubicBezTo>
                <a:cubicBezTo>
                  <a:pt x="95" y="81"/>
                  <a:pt x="95" y="81"/>
                  <a:pt x="95" y="81"/>
                </a:cubicBezTo>
                <a:cubicBezTo>
                  <a:pt x="98" y="78"/>
                  <a:pt x="101" y="75"/>
                  <a:pt x="104" y="72"/>
                </a:cubicBezTo>
                <a:close/>
              </a:path>
            </a:pathLst>
          </a:custGeom>
          <a:solidFill>
            <a:schemeClr val="bg1"/>
          </a:solidFill>
          <a:ln>
            <a:noFill/>
          </a:ln>
        </p:spPr>
        <p:txBody>
          <a:bodyPr/>
          <a:lstStyle/>
          <a:p>
            <a:endParaRPr lang="zh-CN" altLang="en-US">
              <a:solidFill>
                <a:schemeClr val="bg1"/>
              </a:solidFill>
            </a:endParaRPr>
          </a:p>
        </p:txBody>
      </p:sp>
      <p:sp>
        <p:nvSpPr>
          <p:cNvPr id="16" name="Freeform 39"/>
          <p:cNvSpPr>
            <a:spLocks noEditPoints="1"/>
          </p:cNvSpPr>
          <p:nvPr/>
        </p:nvSpPr>
        <p:spPr bwMode="auto">
          <a:xfrm>
            <a:off x="2660650" y="2044303"/>
            <a:ext cx="260350" cy="269875"/>
          </a:xfrm>
          <a:custGeom>
            <a:avLst/>
            <a:gdLst>
              <a:gd name="T0" fmla="*/ 105 w 123"/>
              <a:gd name="T1" fmla="*/ 18 h 128"/>
              <a:gd name="T2" fmla="*/ 108 w 123"/>
              <a:gd name="T3" fmla="*/ 101 h 128"/>
              <a:gd name="T4" fmla="*/ 113 w 123"/>
              <a:gd name="T5" fmla="*/ 64 h 128"/>
              <a:gd name="T6" fmla="*/ 92 w 123"/>
              <a:gd name="T7" fmla="*/ 86 h 128"/>
              <a:gd name="T8" fmla="*/ 90 w 123"/>
              <a:gd name="T9" fmla="*/ 64 h 128"/>
              <a:gd name="T10" fmla="*/ 36 w 123"/>
              <a:gd name="T11" fmla="*/ 85 h 128"/>
              <a:gd name="T12" fmla="*/ 28 w 123"/>
              <a:gd name="T13" fmla="*/ 64 h 128"/>
              <a:gd name="T14" fmla="*/ 22 w 123"/>
              <a:gd name="T15" fmla="*/ 94 h 128"/>
              <a:gd name="T16" fmla="*/ 0 w 123"/>
              <a:gd name="T17" fmla="*/ 61 h 128"/>
              <a:gd name="T18" fmla="*/ 62 w 123"/>
              <a:gd name="T19" fmla="*/ 0 h 128"/>
              <a:gd name="T20" fmla="*/ 80 w 123"/>
              <a:gd name="T21" fmla="*/ 111 h 128"/>
              <a:gd name="T22" fmla="*/ 76 w 123"/>
              <a:gd name="T23" fmla="*/ 128 h 128"/>
              <a:gd name="T24" fmla="*/ 48 w 123"/>
              <a:gd name="T25" fmla="*/ 128 h 128"/>
              <a:gd name="T26" fmla="*/ 43 w 123"/>
              <a:gd name="T27" fmla="*/ 123 h 128"/>
              <a:gd name="T28" fmla="*/ 29 w 123"/>
              <a:gd name="T29" fmla="*/ 111 h 128"/>
              <a:gd name="T30" fmla="*/ 25 w 123"/>
              <a:gd name="T31" fmla="*/ 103 h 128"/>
              <a:gd name="T32" fmla="*/ 65 w 123"/>
              <a:gd name="T33" fmla="*/ 70 h 128"/>
              <a:gd name="T34" fmla="*/ 98 w 123"/>
              <a:gd name="T35" fmla="*/ 103 h 128"/>
              <a:gd name="T36" fmla="*/ 94 w 123"/>
              <a:gd name="T37" fmla="*/ 111 h 128"/>
              <a:gd name="T38" fmla="*/ 80 w 123"/>
              <a:gd name="T39" fmla="*/ 111 h 128"/>
              <a:gd name="T40" fmla="*/ 71 w 123"/>
              <a:gd name="T41" fmla="*/ 119 h 128"/>
              <a:gd name="T42" fmla="*/ 71 w 123"/>
              <a:gd name="T43" fmla="*/ 106 h 128"/>
              <a:gd name="T44" fmla="*/ 83 w 123"/>
              <a:gd name="T45" fmla="*/ 101 h 128"/>
              <a:gd name="T46" fmla="*/ 40 w 123"/>
              <a:gd name="T47" fmla="*/ 101 h 128"/>
              <a:gd name="T48" fmla="*/ 48 w 123"/>
              <a:gd name="T49" fmla="*/ 101 h 128"/>
              <a:gd name="T50" fmla="*/ 52 w 123"/>
              <a:gd name="T51" fmla="*/ 119 h 128"/>
              <a:gd name="T52" fmla="*/ 98 w 123"/>
              <a:gd name="T53" fmla="*/ 25 h 128"/>
              <a:gd name="T54" fmla="*/ 97 w 123"/>
              <a:gd name="T55" fmla="*/ 23 h 128"/>
              <a:gd name="T56" fmla="*/ 95 w 123"/>
              <a:gd name="T57" fmla="*/ 58 h 128"/>
              <a:gd name="T58" fmla="*/ 98 w 123"/>
              <a:gd name="T59" fmla="*/ 25 h 128"/>
              <a:gd name="T60" fmla="*/ 92 w 123"/>
              <a:gd name="T61" fmla="*/ 20 h 128"/>
              <a:gd name="T62" fmla="*/ 86 w 123"/>
              <a:gd name="T63" fmla="*/ 20 h 128"/>
              <a:gd name="T64" fmla="*/ 92 w 123"/>
              <a:gd name="T65" fmla="*/ 20 h 128"/>
              <a:gd name="T66" fmla="*/ 70 w 123"/>
              <a:gd name="T67" fmla="*/ 10 h 128"/>
              <a:gd name="T68" fmla="*/ 64 w 123"/>
              <a:gd name="T69" fmla="*/ 29 h 128"/>
              <a:gd name="T70" fmla="*/ 82 w 123"/>
              <a:gd name="T71" fmla="*/ 25 h 128"/>
              <a:gd name="T72" fmla="*/ 70 w 123"/>
              <a:gd name="T73" fmla="*/ 10 h 128"/>
              <a:gd name="T74" fmla="*/ 59 w 123"/>
              <a:gd name="T75" fmla="*/ 10 h 128"/>
              <a:gd name="T76" fmla="*/ 42 w 123"/>
              <a:gd name="T77" fmla="*/ 23 h 128"/>
              <a:gd name="T78" fmla="*/ 43 w 123"/>
              <a:gd name="T79" fmla="*/ 26 h 128"/>
              <a:gd name="T80" fmla="*/ 59 w 123"/>
              <a:gd name="T81" fmla="*/ 10 h 128"/>
              <a:gd name="T82" fmla="*/ 41 w 123"/>
              <a:gd name="T83" fmla="*/ 14 h 128"/>
              <a:gd name="T84" fmla="*/ 36 w 123"/>
              <a:gd name="T85" fmla="*/ 23 h 128"/>
              <a:gd name="T86" fmla="*/ 41 w 123"/>
              <a:gd name="T87" fmla="*/ 14 h 128"/>
              <a:gd name="T88" fmla="*/ 26 w 123"/>
              <a:gd name="T89" fmla="*/ 23 h 128"/>
              <a:gd name="T90" fmla="*/ 10 w 123"/>
              <a:gd name="T91" fmla="*/ 58 h 128"/>
              <a:gd name="T92" fmla="*/ 33 w 123"/>
              <a:gd name="T93" fmla="*/ 28 h 128"/>
              <a:gd name="T94" fmla="*/ 85 w 123"/>
              <a:gd name="T95" fmla="*/ 30 h 128"/>
              <a:gd name="T96" fmla="*/ 82 w 123"/>
              <a:gd name="T97" fmla="*/ 31 h 128"/>
              <a:gd name="T98" fmla="*/ 64 w 123"/>
              <a:gd name="T99" fmla="*/ 58 h 128"/>
              <a:gd name="T100" fmla="*/ 85 w 123"/>
              <a:gd name="T101" fmla="*/ 30 h 128"/>
              <a:gd name="T102" fmla="*/ 59 w 123"/>
              <a:gd name="T103" fmla="*/ 35 h 128"/>
              <a:gd name="T104" fmla="*/ 39 w 123"/>
              <a:gd name="T105" fmla="*/ 30 h 128"/>
              <a:gd name="T106" fmla="*/ 59 w 123"/>
              <a:gd name="T107" fmla="*/ 5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3" h="128">
                <a:moveTo>
                  <a:pt x="62" y="0"/>
                </a:moveTo>
                <a:cubicBezTo>
                  <a:pt x="78" y="0"/>
                  <a:pt x="94" y="7"/>
                  <a:pt x="105" y="18"/>
                </a:cubicBezTo>
                <a:cubicBezTo>
                  <a:pt x="116" y="29"/>
                  <a:pt x="123" y="44"/>
                  <a:pt x="123" y="61"/>
                </a:cubicBezTo>
                <a:cubicBezTo>
                  <a:pt x="123" y="76"/>
                  <a:pt x="117" y="90"/>
                  <a:pt x="108" y="101"/>
                </a:cubicBezTo>
                <a:cubicBezTo>
                  <a:pt x="104" y="105"/>
                  <a:pt x="97" y="99"/>
                  <a:pt x="101" y="95"/>
                </a:cubicBezTo>
                <a:cubicBezTo>
                  <a:pt x="108" y="86"/>
                  <a:pt x="113" y="75"/>
                  <a:pt x="113" y="64"/>
                </a:cubicBezTo>
                <a:cubicBezTo>
                  <a:pt x="95" y="64"/>
                  <a:pt x="95" y="64"/>
                  <a:pt x="95" y="64"/>
                </a:cubicBezTo>
                <a:cubicBezTo>
                  <a:pt x="95" y="72"/>
                  <a:pt x="94" y="79"/>
                  <a:pt x="92" y="86"/>
                </a:cubicBezTo>
                <a:cubicBezTo>
                  <a:pt x="91" y="90"/>
                  <a:pt x="86" y="88"/>
                  <a:pt x="87" y="85"/>
                </a:cubicBezTo>
                <a:cubicBezTo>
                  <a:pt x="88" y="78"/>
                  <a:pt x="90" y="71"/>
                  <a:pt x="90" y="64"/>
                </a:cubicBezTo>
                <a:cubicBezTo>
                  <a:pt x="67" y="64"/>
                  <a:pt x="57" y="64"/>
                  <a:pt x="33" y="64"/>
                </a:cubicBezTo>
                <a:cubicBezTo>
                  <a:pt x="34" y="71"/>
                  <a:pt x="35" y="78"/>
                  <a:pt x="36" y="85"/>
                </a:cubicBezTo>
                <a:cubicBezTo>
                  <a:pt x="37" y="89"/>
                  <a:pt x="32" y="90"/>
                  <a:pt x="31" y="85"/>
                </a:cubicBezTo>
                <a:cubicBezTo>
                  <a:pt x="29" y="79"/>
                  <a:pt x="28" y="72"/>
                  <a:pt x="28" y="64"/>
                </a:cubicBezTo>
                <a:cubicBezTo>
                  <a:pt x="10" y="64"/>
                  <a:pt x="10" y="64"/>
                  <a:pt x="10" y="64"/>
                </a:cubicBezTo>
                <a:cubicBezTo>
                  <a:pt x="11" y="76"/>
                  <a:pt x="15" y="86"/>
                  <a:pt x="22" y="94"/>
                </a:cubicBezTo>
                <a:cubicBezTo>
                  <a:pt x="26" y="99"/>
                  <a:pt x="19" y="105"/>
                  <a:pt x="15" y="101"/>
                </a:cubicBezTo>
                <a:cubicBezTo>
                  <a:pt x="6" y="90"/>
                  <a:pt x="0" y="76"/>
                  <a:pt x="0" y="61"/>
                </a:cubicBezTo>
                <a:cubicBezTo>
                  <a:pt x="0" y="44"/>
                  <a:pt x="7" y="29"/>
                  <a:pt x="18" y="18"/>
                </a:cubicBezTo>
                <a:cubicBezTo>
                  <a:pt x="29" y="7"/>
                  <a:pt x="45" y="0"/>
                  <a:pt x="62" y="0"/>
                </a:cubicBezTo>
                <a:close/>
                <a:moveTo>
                  <a:pt x="80" y="111"/>
                </a:moveTo>
                <a:cubicBezTo>
                  <a:pt x="80" y="111"/>
                  <a:pt x="80" y="111"/>
                  <a:pt x="80" y="111"/>
                </a:cubicBezTo>
                <a:cubicBezTo>
                  <a:pt x="80" y="123"/>
                  <a:pt x="80" y="123"/>
                  <a:pt x="80" y="123"/>
                </a:cubicBezTo>
                <a:cubicBezTo>
                  <a:pt x="80" y="126"/>
                  <a:pt x="78" y="128"/>
                  <a:pt x="76" y="128"/>
                </a:cubicBezTo>
                <a:cubicBezTo>
                  <a:pt x="75" y="128"/>
                  <a:pt x="75" y="128"/>
                  <a:pt x="75" y="128"/>
                </a:cubicBezTo>
                <a:cubicBezTo>
                  <a:pt x="48" y="128"/>
                  <a:pt x="48" y="128"/>
                  <a:pt x="48" y="128"/>
                </a:cubicBezTo>
                <a:cubicBezTo>
                  <a:pt x="45" y="128"/>
                  <a:pt x="43" y="126"/>
                  <a:pt x="43" y="123"/>
                </a:cubicBezTo>
                <a:cubicBezTo>
                  <a:pt x="43" y="123"/>
                  <a:pt x="43" y="123"/>
                  <a:pt x="43" y="123"/>
                </a:cubicBezTo>
                <a:cubicBezTo>
                  <a:pt x="43" y="111"/>
                  <a:pt x="43" y="111"/>
                  <a:pt x="43" y="111"/>
                </a:cubicBezTo>
                <a:cubicBezTo>
                  <a:pt x="29" y="111"/>
                  <a:pt x="29" y="111"/>
                  <a:pt x="29" y="111"/>
                </a:cubicBezTo>
                <a:cubicBezTo>
                  <a:pt x="26" y="111"/>
                  <a:pt x="24" y="109"/>
                  <a:pt x="24" y="106"/>
                </a:cubicBezTo>
                <a:cubicBezTo>
                  <a:pt x="24" y="105"/>
                  <a:pt x="25" y="103"/>
                  <a:pt x="25" y="103"/>
                </a:cubicBezTo>
                <a:cubicBezTo>
                  <a:pt x="58" y="70"/>
                  <a:pt x="58" y="70"/>
                  <a:pt x="58" y="70"/>
                </a:cubicBezTo>
                <a:cubicBezTo>
                  <a:pt x="60" y="68"/>
                  <a:pt x="63" y="68"/>
                  <a:pt x="65" y="70"/>
                </a:cubicBezTo>
                <a:cubicBezTo>
                  <a:pt x="65" y="70"/>
                  <a:pt x="65" y="70"/>
                  <a:pt x="65" y="70"/>
                </a:cubicBezTo>
                <a:cubicBezTo>
                  <a:pt x="98" y="103"/>
                  <a:pt x="98" y="103"/>
                  <a:pt x="98" y="103"/>
                </a:cubicBezTo>
                <a:cubicBezTo>
                  <a:pt x="100" y="104"/>
                  <a:pt x="100" y="107"/>
                  <a:pt x="98" y="109"/>
                </a:cubicBezTo>
                <a:cubicBezTo>
                  <a:pt x="97" y="110"/>
                  <a:pt x="96" y="111"/>
                  <a:pt x="94" y="111"/>
                </a:cubicBezTo>
                <a:cubicBezTo>
                  <a:pt x="94" y="111"/>
                  <a:pt x="94" y="111"/>
                  <a:pt x="94" y="111"/>
                </a:cubicBezTo>
                <a:cubicBezTo>
                  <a:pt x="80" y="111"/>
                  <a:pt x="80" y="111"/>
                  <a:pt x="80" y="111"/>
                </a:cubicBezTo>
                <a:close/>
                <a:moveTo>
                  <a:pt x="71" y="119"/>
                </a:moveTo>
                <a:cubicBezTo>
                  <a:pt x="71" y="119"/>
                  <a:pt x="71" y="119"/>
                  <a:pt x="71" y="119"/>
                </a:cubicBezTo>
                <a:cubicBezTo>
                  <a:pt x="71" y="106"/>
                  <a:pt x="71" y="106"/>
                  <a:pt x="71" y="106"/>
                </a:cubicBezTo>
                <a:cubicBezTo>
                  <a:pt x="71" y="106"/>
                  <a:pt x="71" y="106"/>
                  <a:pt x="71" y="106"/>
                </a:cubicBezTo>
                <a:cubicBezTo>
                  <a:pt x="71" y="103"/>
                  <a:pt x="73" y="101"/>
                  <a:pt x="76" y="101"/>
                </a:cubicBezTo>
                <a:cubicBezTo>
                  <a:pt x="83" y="101"/>
                  <a:pt x="83" y="101"/>
                  <a:pt x="83" y="101"/>
                </a:cubicBezTo>
                <a:cubicBezTo>
                  <a:pt x="62" y="80"/>
                  <a:pt x="62" y="80"/>
                  <a:pt x="62" y="80"/>
                </a:cubicBezTo>
                <a:cubicBezTo>
                  <a:pt x="40" y="101"/>
                  <a:pt x="40" y="101"/>
                  <a:pt x="40" y="101"/>
                </a:cubicBezTo>
                <a:cubicBezTo>
                  <a:pt x="47" y="101"/>
                  <a:pt x="47" y="101"/>
                  <a:pt x="47" y="101"/>
                </a:cubicBezTo>
                <a:cubicBezTo>
                  <a:pt x="48" y="101"/>
                  <a:pt x="48" y="101"/>
                  <a:pt x="48" y="101"/>
                </a:cubicBezTo>
                <a:cubicBezTo>
                  <a:pt x="50" y="101"/>
                  <a:pt x="52" y="103"/>
                  <a:pt x="52" y="106"/>
                </a:cubicBezTo>
                <a:cubicBezTo>
                  <a:pt x="52" y="119"/>
                  <a:pt x="52" y="119"/>
                  <a:pt x="52" y="119"/>
                </a:cubicBezTo>
                <a:cubicBezTo>
                  <a:pt x="71" y="119"/>
                  <a:pt x="71" y="119"/>
                  <a:pt x="71" y="119"/>
                </a:cubicBezTo>
                <a:close/>
                <a:moveTo>
                  <a:pt x="98" y="25"/>
                </a:moveTo>
                <a:cubicBezTo>
                  <a:pt x="98" y="25"/>
                  <a:pt x="98" y="25"/>
                  <a:pt x="98" y="25"/>
                </a:cubicBezTo>
                <a:cubicBezTo>
                  <a:pt x="98" y="24"/>
                  <a:pt x="97" y="24"/>
                  <a:pt x="97" y="23"/>
                </a:cubicBezTo>
                <a:cubicBezTo>
                  <a:pt x="95" y="25"/>
                  <a:pt x="92" y="26"/>
                  <a:pt x="90" y="28"/>
                </a:cubicBezTo>
                <a:cubicBezTo>
                  <a:pt x="93" y="37"/>
                  <a:pt x="95" y="47"/>
                  <a:pt x="95" y="58"/>
                </a:cubicBezTo>
                <a:cubicBezTo>
                  <a:pt x="113" y="58"/>
                  <a:pt x="113" y="58"/>
                  <a:pt x="113" y="58"/>
                </a:cubicBezTo>
                <a:cubicBezTo>
                  <a:pt x="112" y="45"/>
                  <a:pt x="107" y="33"/>
                  <a:pt x="98" y="25"/>
                </a:cubicBezTo>
                <a:close/>
                <a:moveTo>
                  <a:pt x="92" y="20"/>
                </a:moveTo>
                <a:cubicBezTo>
                  <a:pt x="92" y="20"/>
                  <a:pt x="92" y="20"/>
                  <a:pt x="92" y="20"/>
                </a:cubicBezTo>
                <a:cubicBezTo>
                  <a:pt x="89" y="17"/>
                  <a:pt x="86" y="15"/>
                  <a:pt x="82" y="14"/>
                </a:cubicBezTo>
                <a:cubicBezTo>
                  <a:pt x="83" y="15"/>
                  <a:pt x="85" y="18"/>
                  <a:pt x="86" y="20"/>
                </a:cubicBezTo>
                <a:cubicBezTo>
                  <a:pt x="86" y="21"/>
                  <a:pt x="87" y="22"/>
                  <a:pt x="87" y="23"/>
                </a:cubicBezTo>
                <a:cubicBezTo>
                  <a:pt x="89" y="22"/>
                  <a:pt x="91" y="21"/>
                  <a:pt x="92" y="20"/>
                </a:cubicBezTo>
                <a:close/>
                <a:moveTo>
                  <a:pt x="70" y="10"/>
                </a:moveTo>
                <a:cubicBezTo>
                  <a:pt x="70" y="10"/>
                  <a:pt x="70" y="10"/>
                  <a:pt x="70" y="10"/>
                </a:cubicBezTo>
                <a:cubicBezTo>
                  <a:pt x="68" y="10"/>
                  <a:pt x="66" y="10"/>
                  <a:pt x="64" y="10"/>
                </a:cubicBezTo>
                <a:cubicBezTo>
                  <a:pt x="64" y="29"/>
                  <a:pt x="64" y="29"/>
                  <a:pt x="64" y="29"/>
                </a:cubicBezTo>
                <a:cubicBezTo>
                  <a:pt x="70" y="29"/>
                  <a:pt x="75" y="28"/>
                  <a:pt x="80" y="26"/>
                </a:cubicBezTo>
                <a:cubicBezTo>
                  <a:pt x="81" y="26"/>
                  <a:pt x="82" y="25"/>
                  <a:pt x="82" y="25"/>
                </a:cubicBezTo>
                <a:cubicBezTo>
                  <a:pt x="82" y="24"/>
                  <a:pt x="81" y="23"/>
                  <a:pt x="81" y="23"/>
                </a:cubicBezTo>
                <a:cubicBezTo>
                  <a:pt x="78" y="17"/>
                  <a:pt x="74" y="13"/>
                  <a:pt x="70" y="10"/>
                </a:cubicBezTo>
                <a:close/>
                <a:moveTo>
                  <a:pt x="59" y="10"/>
                </a:moveTo>
                <a:cubicBezTo>
                  <a:pt x="59" y="10"/>
                  <a:pt x="59" y="10"/>
                  <a:pt x="59" y="10"/>
                </a:cubicBezTo>
                <a:cubicBezTo>
                  <a:pt x="57" y="10"/>
                  <a:pt x="55" y="10"/>
                  <a:pt x="53" y="10"/>
                </a:cubicBezTo>
                <a:cubicBezTo>
                  <a:pt x="49" y="13"/>
                  <a:pt x="45" y="17"/>
                  <a:pt x="42" y="23"/>
                </a:cubicBezTo>
                <a:cubicBezTo>
                  <a:pt x="42" y="23"/>
                  <a:pt x="41" y="24"/>
                  <a:pt x="41" y="25"/>
                </a:cubicBezTo>
                <a:cubicBezTo>
                  <a:pt x="41" y="25"/>
                  <a:pt x="42" y="26"/>
                  <a:pt x="43" y="26"/>
                </a:cubicBezTo>
                <a:cubicBezTo>
                  <a:pt x="48" y="28"/>
                  <a:pt x="53" y="29"/>
                  <a:pt x="59" y="29"/>
                </a:cubicBezTo>
                <a:cubicBezTo>
                  <a:pt x="59" y="10"/>
                  <a:pt x="59" y="10"/>
                  <a:pt x="59" y="10"/>
                </a:cubicBezTo>
                <a:close/>
                <a:moveTo>
                  <a:pt x="41" y="14"/>
                </a:moveTo>
                <a:cubicBezTo>
                  <a:pt x="41" y="14"/>
                  <a:pt x="41" y="14"/>
                  <a:pt x="41" y="14"/>
                </a:cubicBezTo>
                <a:cubicBezTo>
                  <a:pt x="37" y="15"/>
                  <a:pt x="34" y="17"/>
                  <a:pt x="31" y="20"/>
                </a:cubicBezTo>
                <a:cubicBezTo>
                  <a:pt x="32" y="21"/>
                  <a:pt x="34" y="22"/>
                  <a:pt x="36" y="23"/>
                </a:cubicBezTo>
                <a:cubicBezTo>
                  <a:pt x="36" y="22"/>
                  <a:pt x="37" y="21"/>
                  <a:pt x="37" y="20"/>
                </a:cubicBezTo>
                <a:cubicBezTo>
                  <a:pt x="38" y="18"/>
                  <a:pt x="40" y="15"/>
                  <a:pt x="41" y="14"/>
                </a:cubicBezTo>
                <a:close/>
                <a:moveTo>
                  <a:pt x="26" y="23"/>
                </a:moveTo>
                <a:cubicBezTo>
                  <a:pt x="26" y="23"/>
                  <a:pt x="26" y="23"/>
                  <a:pt x="26" y="23"/>
                </a:cubicBezTo>
                <a:cubicBezTo>
                  <a:pt x="26" y="24"/>
                  <a:pt x="25" y="24"/>
                  <a:pt x="25" y="25"/>
                </a:cubicBezTo>
                <a:cubicBezTo>
                  <a:pt x="16" y="33"/>
                  <a:pt x="11" y="45"/>
                  <a:pt x="10" y="58"/>
                </a:cubicBezTo>
                <a:cubicBezTo>
                  <a:pt x="28" y="58"/>
                  <a:pt x="28" y="58"/>
                  <a:pt x="28" y="58"/>
                </a:cubicBezTo>
                <a:cubicBezTo>
                  <a:pt x="28" y="47"/>
                  <a:pt x="30" y="37"/>
                  <a:pt x="33" y="28"/>
                </a:cubicBezTo>
                <a:cubicBezTo>
                  <a:pt x="31" y="26"/>
                  <a:pt x="29" y="25"/>
                  <a:pt x="26" y="23"/>
                </a:cubicBezTo>
                <a:close/>
                <a:moveTo>
                  <a:pt x="85" y="30"/>
                </a:moveTo>
                <a:cubicBezTo>
                  <a:pt x="85" y="30"/>
                  <a:pt x="85" y="30"/>
                  <a:pt x="85" y="30"/>
                </a:cubicBezTo>
                <a:cubicBezTo>
                  <a:pt x="84" y="31"/>
                  <a:pt x="83" y="31"/>
                  <a:pt x="82" y="31"/>
                </a:cubicBezTo>
                <a:cubicBezTo>
                  <a:pt x="77" y="33"/>
                  <a:pt x="71" y="35"/>
                  <a:pt x="64" y="35"/>
                </a:cubicBezTo>
                <a:cubicBezTo>
                  <a:pt x="64" y="58"/>
                  <a:pt x="64" y="58"/>
                  <a:pt x="64" y="58"/>
                </a:cubicBezTo>
                <a:cubicBezTo>
                  <a:pt x="90" y="58"/>
                  <a:pt x="90" y="58"/>
                  <a:pt x="90" y="58"/>
                </a:cubicBezTo>
                <a:cubicBezTo>
                  <a:pt x="89" y="48"/>
                  <a:pt x="88" y="38"/>
                  <a:pt x="85" y="30"/>
                </a:cubicBezTo>
                <a:close/>
                <a:moveTo>
                  <a:pt x="59" y="35"/>
                </a:moveTo>
                <a:cubicBezTo>
                  <a:pt x="59" y="35"/>
                  <a:pt x="59" y="35"/>
                  <a:pt x="59" y="35"/>
                </a:cubicBezTo>
                <a:cubicBezTo>
                  <a:pt x="52" y="35"/>
                  <a:pt x="46" y="33"/>
                  <a:pt x="41" y="31"/>
                </a:cubicBezTo>
                <a:cubicBezTo>
                  <a:pt x="40" y="31"/>
                  <a:pt x="39" y="31"/>
                  <a:pt x="39" y="30"/>
                </a:cubicBezTo>
                <a:cubicBezTo>
                  <a:pt x="35" y="38"/>
                  <a:pt x="34" y="48"/>
                  <a:pt x="33" y="58"/>
                </a:cubicBezTo>
                <a:cubicBezTo>
                  <a:pt x="59" y="58"/>
                  <a:pt x="59" y="58"/>
                  <a:pt x="59" y="58"/>
                </a:cubicBezTo>
                <a:cubicBezTo>
                  <a:pt x="59" y="35"/>
                  <a:pt x="59" y="35"/>
                  <a:pt x="59" y="35"/>
                </a:cubicBezTo>
                <a:close/>
              </a:path>
            </a:pathLst>
          </a:custGeom>
          <a:solidFill>
            <a:schemeClr val="bg1"/>
          </a:solidFill>
          <a:ln>
            <a:noFill/>
          </a:ln>
        </p:spPr>
        <p:txBody>
          <a:bodyPr/>
          <a:lstStyle/>
          <a:p>
            <a:endParaRPr lang="zh-CN" altLang="en-US">
              <a:solidFill>
                <a:schemeClr val="bg1"/>
              </a:solidFill>
            </a:endParaRPr>
          </a:p>
        </p:txBody>
      </p:sp>
      <p:sp>
        <p:nvSpPr>
          <p:cNvPr id="17" name="Freeform 40"/>
          <p:cNvSpPr>
            <a:spLocks noEditPoints="1"/>
          </p:cNvSpPr>
          <p:nvPr/>
        </p:nvSpPr>
        <p:spPr bwMode="auto">
          <a:xfrm>
            <a:off x="2662238" y="3695303"/>
            <a:ext cx="257175" cy="228600"/>
          </a:xfrm>
          <a:custGeom>
            <a:avLst/>
            <a:gdLst>
              <a:gd name="T0" fmla="*/ 5 w 123"/>
              <a:gd name="T1" fmla="*/ 0 h 108"/>
              <a:gd name="T2" fmla="*/ 123 w 123"/>
              <a:gd name="T3" fmla="*/ 5 h 108"/>
              <a:gd name="T4" fmla="*/ 123 w 123"/>
              <a:gd name="T5" fmla="*/ 104 h 108"/>
              <a:gd name="T6" fmla="*/ 118 w 123"/>
              <a:gd name="T7" fmla="*/ 108 h 108"/>
              <a:gd name="T8" fmla="*/ 0 w 123"/>
              <a:gd name="T9" fmla="*/ 104 h 108"/>
              <a:gd name="T10" fmla="*/ 0 w 123"/>
              <a:gd name="T11" fmla="*/ 77 h 108"/>
              <a:gd name="T12" fmla="*/ 3 w 123"/>
              <a:gd name="T13" fmla="*/ 75 h 108"/>
              <a:gd name="T14" fmla="*/ 26 w 123"/>
              <a:gd name="T15" fmla="*/ 75 h 108"/>
              <a:gd name="T16" fmla="*/ 28 w 123"/>
              <a:gd name="T17" fmla="*/ 84 h 108"/>
              <a:gd name="T18" fmla="*/ 28 w 123"/>
              <a:gd name="T19" fmla="*/ 50 h 108"/>
              <a:gd name="T20" fmla="*/ 28 w 123"/>
              <a:gd name="T21" fmla="*/ 56 h 108"/>
              <a:gd name="T22" fmla="*/ 3 w 123"/>
              <a:gd name="T23" fmla="*/ 59 h 108"/>
              <a:gd name="T24" fmla="*/ 0 w 123"/>
              <a:gd name="T25" fmla="*/ 56 h 108"/>
              <a:gd name="T26" fmla="*/ 5 w 123"/>
              <a:gd name="T27" fmla="*/ 0 h 108"/>
              <a:gd name="T28" fmla="*/ 10 w 123"/>
              <a:gd name="T29" fmla="*/ 80 h 108"/>
              <a:gd name="T30" fmla="*/ 113 w 123"/>
              <a:gd name="T31" fmla="*/ 99 h 108"/>
              <a:gd name="T32" fmla="*/ 10 w 123"/>
              <a:gd name="T33" fmla="*/ 35 h 108"/>
              <a:gd name="T34" fmla="*/ 23 w 123"/>
              <a:gd name="T35" fmla="*/ 53 h 108"/>
              <a:gd name="T36" fmla="*/ 26 w 123"/>
              <a:gd name="T37" fmla="*/ 40 h 108"/>
              <a:gd name="T38" fmla="*/ 28 w 123"/>
              <a:gd name="T39" fmla="*/ 41 h 108"/>
              <a:gd name="T40" fmla="*/ 52 w 123"/>
              <a:gd name="T41" fmla="*/ 69 h 108"/>
              <a:gd name="T42" fmla="*/ 24 w 123"/>
              <a:gd name="T43" fmla="*/ 93 h 108"/>
              <a:gd name="T44" fmla="*/ 23 w 123"/>
              <a:gd name="T45" fmla="*/ 80 h 108"/>
              <a:gd name="T46" fmla="*/ 103 w 123"/>
              <a:gd name="T47" fmla="*/ 45 h 108"/>
              <a:gd name="T48" fmla="*/ 106 w 123"/>
              <a:gd name="T49" fmla="*/ 48 h 108"/>
              <a:gd name="T50" fmla="*/ 63 w 123"/>
              <a:gd name="T51" fmla="*/ 51 h 108"/>
              <a:gd name="T52" fmla="*/ 63 w 123"/>
              <a:gd name="T53" fmla="*/ 45 h 108"/>
              <a:gd name="T54" fmla="*/ 92 w 123"/>
              <a:gd name="T55" fmla="*/ 83 h 108"/>
              <a:gd name="T56" fmla="*/ 94 w 123"/>
              <a:gd name="T57" fmla="*/ 85 h 108"/>
              <a:gd name="T58" fmla="*/ 63 w 123"/>
              <a:gd name="T59" fmla="*/ 88 h 108"/>
              <a:gd name="T60" fmla="*/ 63 w 123"/>
              <a:gd name="T61" fmla="*/ 83 h 108"/>
              <a:gd name="T62" fmla="*/ 103 w 123"/>
              <a:gd name="T63" fmla="*/ 58 h 108"/>
              <a:gd name="T64" fmla="*/ 106 w 123"/>
              <a:gd name="T65" fmla="*/ 61 h 108"/>
              <a:gd name="T66" fmla="*/ 63 w 123"/>
              <a:gd name="T67" fmla="*/ 63 h 108"/>
              <a:gd name="T68" fmla="*/ 63 w 123"/>
              <a:gd name="T69" fmla="*/ 58 h 108"/>
              <a:gd name="T70" fmla="*/ 103 w 123"/>
              <a:gd name="T71" fmla="*/ 70 h 108"/>
              <a:gd name="T72" fmla="*/ 106 w 123"/>
              <a:gd name="T73" fmla="*/ 73 h 108"/>
              <a:gd name="T74" fmla="*/ 63 w 123"/>
              <a:gd name="T75" fmla="*/ 76 h 108"/>
              <a:gd name="T76" fmla="*/ 63 w 123"/>
              <a:gd name="T77" fmla="*/ 70 h 108"/>
              <a:gd name="T78" fmla="*/ 106 w 123"/>
              <a:gd name="T79" fmla="*/ 15 h 108"/>
              <a:gd name="T80" fmla="*/ 111 w 123"/>
              <a:gd name="T81" fmla="*/ 19 h 108"/>
              <a:gd name="T82" fmla="*/ 101 w 123"/>
              <a:gd name="T83" fmla="*/ 19 h 108"/>
              <a:gd name="T84" fmla="*/ 94 w 123"/>
              <a:gd name="T85" fmla="*/ 15 h 108"/>
              <a:gd name="T86" fmla="*/ 99 w 123"/>
              <a:gd name="T87" fmla="*/ 19 h 108"/>
              <a:gd name="T88" fmla="*/ 90 w 123"/>
              <a:gd name="T89" fmla="*/ 19 h 108"/>
              <a:gd name="T90" fmla="*/ 83 w 123"/>
              <a:gd name="T91" fmla="*/ 15 h 108"/>
              <a:gd name="T92" fmla="*/ 88 w 123"/>
              <a:gd name="T93" fmla="*/ 19 h 108"/>
              <a:gd name="T94" fmla="*/ 78 w 123"/>
              <a:gd name="T95" fmla="*/ 19 h 108"/>
              <a:gd name="T96" fmla="*/ 10 w 123"/>
              <a:gd name="T97" fmla="*/ 29 h 108"/>
              <a:gd name="T98" fmla="*/ 113 w 123"/>
              <a:gd name="T99" fmla="*/ 29 h 108"/>
              <a:gd name="T100" fmla="*/ 10 w 123"/>
              <a:gd name="T101" fmla="*/ 1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3" h="108">
                <a:moveTo>
                  <a:pt x="5" y="0"/>
                </a:moveTo>
                <a:cubicBezTo>
                  <a:pt x="5" y="0"/>
                  <a:pt x="5" y="0"/>
                  <a:pt x="5" y="0"/>
                </a:cubicBezTo>
                <a:cubicBezTo>
                  <a:pt x="118" y="0"/>
                  <a:pt x="118" y="0"/>
                  <a:pt x="118" y="0"/>
                </a:cubicBezTo>
                <a:cubicBezTo>
                  <a:pt x="121" y="0"/>
                  <a:pt x="123" y="2"/>
                  <a:pt x="123" y="5"/>
                </a:cubicBezTo>
                <a:cubicBezTo>
                  <a:pt x="123" y="5"/>
                  <a:pt x="123" y="5"/>
                  <a:pt x="123" y="5"/>
                </a:cubicBezTo>
                <a:cubicBezTo>
                  <a:pt x="123" y="104"/>
                  <a:pt x="123" y="104"/>
                  <a:pt x="123" y="104"/>
                </a:cubicBezTo>
                <a:cubicBezTo>
                  <a:pt x="123" y="106"/>
                  <a:pt x="121" y="108"/>
                  <a:pt x="118" y="108"/>
                </a:cubicBezTo>
                <a:cubicBezTo>
                  <a:pt x="118" y="108"/>
                  <a:pt x="118" y="108"/>
                  <a:pt x="118" y="108"/>
                </a:cubicBezTo>
                <a:cubicBezTo>
                  <a:pt x="5" y="108"/>
                  <a:pt x="5" y="108"/>
                  <a:pt x="5" y="108"/>
                </a:cubicBezTo>
                <a:cubicBezTo>
                  <a:pt x="3" y="108"/>
                  <a:pt x="0" y="106"/>
                  <a:pt x="0" y="104"/>
                </a:cubicBezTo>
                <a:cubicBezTo>
                  <a:pt x="0" y="103"/>
                  <a:pt x="0" y="103"/>
                  <a:pt x="0" y="103"/>
                </a:cubicBezTo>
                <a:cubicBezTo>
                  <a:pt x="0" y="77"/>
                  <a:pt x="0" y="77"/>
                  <a:pt x="0" y="77"/>
                </a:cubicBezTo>
                <a:cubicBezTo>
                  <a:pt x="0" y="77"/>
                  <a:pt x="0" y="77"/>
                  <a:pt x="0" y="77"/>
                </a:cubicBezTo>
                <a:cubicBezTo>
                  <a:pt x="0" y="76"/>
                  <a:pt x="2" y="75"/>
                  <a:pt x="3" y="75"/>
                </a:cubicBezTo>
                <a:cubicBezTo>
                  <a:pt x="26" y="75"/>
                  <a:pt x="26" y="75"/>
                  <a:pt x="26" y="75"/>
                </a:cubicBezTo>
                <a:cubicBezTo>
                  <a:pt x="26" y="75"/>
                  <a:pt x="26" y="75"/>
                  <a:pt x="26" y="75"/>
                </a:cubicBezTo>
                <a:cubicBezTo>
                  <a:pt x="27" y="75"/>
                  <a:pt x="28" y="76"/>
                  <a:pt x="28" y="77"/>
                </a:cubicBezTo>
                <a:cubicBezTo>
                  <a:pt x="28" y="84"/>
                  <a:pt x="28" y="84"/>
                  <a:pt x="28" y="84"/>
                </a:cubicBezTo>
                <a:cubicBezTo>
                  <a:pt x="46" y="67"/>
                  <a:pt x="46" y="67"/>
                  <a:pt x="46" y="67"/>
                </a:cubicBezTo>
                <a:cubicBezTo>
                  <a:pt x="28" y="50"/>
                  <a:pt x="28" y="50"/>
                  <a:pt x="28" y="50"/>
                </a:cubicBezTo>
                <a:cubicBezTo>
                  <a:pt x="28" y="56"/>
                  <a:pt x="28" y="56"/>
                  <a:pt x="28" y="56"/>
                </a:cubicBezTo>
                <a:cubicBezTo>
                  <a:pt x="28" y="56"/>
                  <a:pt x="28" y="56"/>
                  <a:pt x="28" y="56"/>
                </a:cubicBezTo>
                <a:cubicBezTo>
                  <a:pt x="28" y="58"/>
                  <a:pt x="27" y="59"/>
                  <a:pt x="26" y="59"/>
                </a:cubicBezTo>
                <a:cubicBezTo>
                  <a:pt x="3" y="59"/>
                  <a:pt x="3" y="59"/>
                  <a:pt x="3" y="59"/>
                </a:cubicBezTo>
                <a:cubicBezTo>
                  <a:pt x="2" y="59"/>
                  <a:pt x="0" y="58"/>
                  <a:pt x="0" y="56"/>
                </a:cubicBezTo>
                <a:cubicBezTo>
                  <a:pt x="0" y="56"/>
                  <a:pt x="0" y="56"/>
                  <a:pt x="0" y="56"/>
                </a:cubicBezTo>
                <a:cubicBezTo>
                  <a:pt x="0" y="5"/>
                  <a:pt x="0" y="5"/>
                  <a:pt x="0" y="5"/>
                </a:cubicBezTo>
                <a:cubicBezTo>
                  <a:pt x="0" y="2"/>
                  <a:pt x="3" y="0"/>
                  <a:pt x="5" y="0"/>
                </a:cubicBezTo>
                <a:close/>
                <a:moveTo>
                  <a:pt x="10" y="80"/>
                </a:moveTo>
                <a:cubicBezTo>
                  <a:pt x="10" y="80"/>
                  <a:pt x="10" y="80"/>
                  <a:pt x="10" y="80"/>
                </a:cubicBezTo>
                <a:cubicBezTo>
                  <a:pt x="10" y="99"/>
                  <a:pt x="10" y="99"/>
                  <a:pt x="10" y="99"/>
                </a:cubicBezTo>
                <a:cubicBezTo>
                  <a:pt x="113" y="99"/>
                  <a:pt x="113" y="99"/>
                  <a:pt x="113" y="99"/>
                </a:cubicBezTo>
                <a:cubicBezTo>
                  <a:pt x="113" y="35"/>
                  <a:pt x="113" y="35"/>
                  <a:pt x="113" y="35"/>
                </a:cubicBezTo>
                <a:cubicBezTo>
                  <a:pt x="10" y="35"/>
                  <a:pt x="10" y="35"/>
                  <a:pt x="10" y="35"/>
                </a:cubicBezTo>
                <a:cubicBezTo>
                  <a:pt x="10" y="53"/>
                  <a:pt x="10" y="53"/>
                  <a:pt x="10" y="53"/>
                </a:cubicBezTo>
                <a:cubicBezTo>
                  <a:pt x="23" y="53"/>
                  <a:pt x="23" y="53"/>
                  <a:pt x="23" y="53"/>
                </a:cubicBezTo>
                <a:cubicBezTo>
                  <a:pt x="23" y="43"/>
                  <a:pt x="23" y="43"/>
                  <a:pt x="23" y="43"/>
                </a:cubicBezTo>
                <a:cubicBezTo>
                  <a:pt x="23" y="41"/>
                  <a:pt x="24" y="40"/>
                  <a:pt x="26" y="40"/>
                </a:cubicBezTo>
                <a:cubicBezTo>
                  <a:pt x="26" y="40"/>
                  <a:pt x="27" y="40"/>
                  <a:pt x="28" y="41"/>
                </a:cubicBezTo>
                <a:cubicBezTo>
                  <a:pt x="28" y="41"/>
                  <a:pt x="28" y="41"/>
                  <a:pt x="28" y="41"/>
                </a:cubicBezTo>
                <a:cubicBezTo>
                  <a:pt x="52" y="65"/>
                  <a:pt x="52" y="65"/>
                  <a:pt x="52" y="65"/>
                </a:cubicBezTo>
                <a:cubicBezTo>
                  <a:pt x="53" y="66"/>
                  <a:pt x="53" y="68"/>
                  <a:pt x="52" y="69"/>
                </a:cubicBezTo>
                <a:cubicBezTo>
                  <a:pt x="28" y="93"/>
                  <a:pt x="28" y="93"/>
                  <a:pt x="28" y="93"/>
                </a:cubicBezTo>
                <a:cubicBezTo>
                  <a:pt x="27" y="94"/>
                  <a:pt x="25" y="94"/>
                  <a:pt x="24" y="93"/>
                </a:cubicBezTo>
                <a:cubicBezTo>
                  <a:pt x="23" y="92"/>
                  <a:pt x="23" y="92"/>
                  <a:pt x="23" y="91"/>
                </a:cubicBezTo>
                <a:cubicBezTo>
                  <a:pt x="23" y="80"/>
                  <a:pt x="23" y="80"/>
                  <a:pt x="23" y="80"/>
                </a:cubicBezTo>
                <a:cubicBezTo>
                  <a:pt x="10" y="80"/>
                  <a:pt x="10" y="80"/>
                  <a:pt x="10" y="80"/>
                </a:cubicBezTo>
                <a:close/>
                <a:moveTo>
                  <a:pt x="103" y="45"/>
                </a:moveTo>
                <a:cubicBezTo>
                  <a:pt x="103" y="45"/>
                  <a:pt x="103" y="45"/>
                  <a:pt x="103" y="45"/>
                </a:cubicBezTo>
                <a:cubicBezTo>
                  <a:pt x="104" y="45"/>
                  <a:pt x="106" y="47"/>
                  <a:pt x="106" y="48"/>
                </a:cubicBezTo>
                <a:cubicBezTo>
                  <a:pt x="106" y="50"/>
                  <a:pt x="104" y="51"/>
                  <a:pt x="103" y="51"/>
                </a:cubicBezTo>
                <a:cubicBezTo>
                  <a:pt x="63" y="51"/>
                  <a:pt x="63" y="51"/>
                  <a:pt x="63" y="51"/>
                </a:cubicBezTo>
                <a:cubicBezTo>
                  <a:pt x="61" y="51"/>
                  <a:pt x="60" y="50"/>
                  <a:pt x="60" y="48"/>
                </a:cubicBezTo>
                <a:cubicBezTo>
                  <a:pt x="60" y="47"/>
                  <a:pt x="61" y="45"/>
                  <a:pt x="63" y="45"/>
                </a:cubicBezTo>
                <a:cubicBezTo>
                  <a:pt x="103" y="45"/>
                  <a:pt x="103" y="45"/>
                  <a:pt x="103" y="45"/>
                </a:cubicBezTo>
                <a:close/>
                <a:moveTo>
                  <a:pt x="92" y="83"/>
                </a:moveTo>
                <a:cubicBezTo>
                  <a:pt x="92" y="83"/>
                  <a:pt x="92" y="83"/>
                  <a:pt x="92" y="83"/>
                </a:cubicBezTo>
                <a:cubicBezTo>
                  <a:pt x="93" y="83"/>
                  <a:pt x="94" y="84"/>
                  <a:pt x="94" y="85"/>
                </a:cubicBezTo>
                <a:cubicBezTo>
                  <a:pt x="94" y="87"/>
                  <a:pt x="93" y="88"/>
                  <a:pt x="92" y="88"/>
                </a:cubicBezTo>
                <a:cubicBezTo>
                  <a:pt x="63" y="88"/>
                  <a:pt x="63" y="88"/>
                  <a:pt x="63" y="88"/>
                </a:cubicBezTo>
                <a:cubicBezTo>
                  <a:pt x="61" y="88"/>
                  <a:pt x="60" y="87"/>
                  <a:pt x="60" y="85"/>
                </a:cubicBezTo>
                <a:cubicBezTo>
                  <a:pt x="60" y="84"/>
                  <a:pt x="61" y="83"/>
                  <a:pt x="63" y="83"/>
                </a:cubicBezTo>
                <a:cubicBezTo>
                  <a:pt x="92" y="83"/>
                  <a:pt x="92" y="83"/>
                  <a:pt x="92" y="83"/>
                </a:cubicBezTo>
                <a:close/>
                <a:moveTo>
                  <a:pt x="103" y="58"/>
                </a:moveTo>
                <a:cubicBezTo>
                  <a:pt x="103" y="58"/>
                  <a:pt x="103" y="58"/>
                  <a:pt x="103" y="58"/>
                </a:cubicBezTo>
                <a:cubicBezTo>
                  <a:pt x="104" y="58"/>
                  <a:pt x="106" y="59"/>
                  <a:pt x="106" y="61"/>
                </a:cubicBezTo>
                <a:cubicBezTo>
                  <a:pt x="106" y="62"/>
                  <a:pt x="104" y="63"/>
                  <a:pt x="103" y="63"/>
                </a:cubicBezTo>
                <a:cubicBezTo>
                  <a:pt x="63" y="63"/>
                  <a:pt x="63" y="63"/>
                  <a:pt x="63" y="63"/>
                </a:cubicBezTo>
                <a:cubicBezTo>
                  <a:pt x="61" y="63"/>
                  <a:pt x="60" y="62"/>
                  <a:pt x="60" y="61"/>
                </a:cubicBezTo>
                <a:cubicBezTo>
                  <a:pt x="60" y="59"/>
                  <a:pt x="61" y="58"/>
                  <a:pt x="63" y="58"/>
                </a:cubicBezTo>
                <a:cubicBezTo>
                  <a:pt x="103" y="58"/>
                  <a:pt x="103" y="58"/>
                  <a:pt x="103" y="58"/>
                </a:cubicBezTo>
                <a:close/>
                <a:moveTo>
                  <a:pt x="103" y="70"/>
                </a:moveTo>
                <a:cubicBezTo>
                  <a:pt x="103" y="70"/>
                  <a:pt x="103" y="70"/>
                  <a:pt x="103" y="70"/>
                </a:cubicBezTo>
                <a:cubicBezTo>
                  <a:pt x="104" y="70"/>
                  <a:pt x="106" y="71"/>
                  <a:pt x="106" y="73"/>
                </a:cubicBezTo>
                <a:cubicBezTo>
                  <a:pt x="106" y="75"/>
                  <a:pt x="104" y="76"/>
                  <a:pt x="103" y="76"/>
                </a:cubicBezTo>
                <a:cubicBezTo>
                  <a:pt x="63" y="76"/>
                  <a:pt x="63" y="76"/>
                  <a:pt x="63" y="76"/>
                </a:cubicBezTo>
                <a:cubicBezTo>
                  <a:pt x="61" y="76"/>
                  <a:pt x="60" y="75"/>
                  <a:pt x="60" y="73"/>
                </a:cubicBezTo>
                <a:cubicBezTo>
                  <a:pt x="60" y="71"/>
                  <a:pt x="61" y="70"/>
                  <a:pt x="63" y="70"/>
                </a:cubicBezTo>
                <a:cubicBezTo>
                  <a:pt x="103" y="70"/>
                  <a:pt x="103" y="70"/>
                  <a:pt x="103" y="70"/>
                </a:cubicBezTo>
                <a:close/>
                <a:moveTo>
                  <a:pt x="106" y="15"/>
                </a:moveTo>
                <a:cubicBezTo>
                  <a:pt x="106" y="15"/>
                  <a:pt x="106" y="15"/>
                  <a:pt x="106" y="15"/>
                </a:cubicBezTo>
                <a:cubicBezTo>
                  <a:pt x="108" y="15"/>
                  <a:pt x="111" y="17"/>
                  <a:pt x="111" y="19"/>
                </a:cubicBezTo>
                <a:cubicBezTo>
                  <a:pt x="111" y="22"/>
                  <a:pt x="108" y="24"/>
                  <a:pt x="106" y="24"/>
                </a:cubicBezTo>
                <a:cubicBezTo>
                  <a:pt x="103" y="24"/>
                  <a:pt x="101" y="22"/>
                  <a:pt x="101" y="19"/>
                </a:cubicBezTo>
                <a:cubicBezTo>
                  <a:pt x="101" y="17"/>
                  <a:pt x="103" y="15"/>
                  <a:pt x="106" y="15"/>
                </a:cubicBezTo>
                <a:close/>
                <a:moveTo>
                  <a:pt x="94" y="15"/>
                </a:moveTo>
                <a:cubicBezTo>
                  <a:pt x="94" y="15"/>
                  <a:pt x="94" y="15"/>
                  <a:pt x="94" y="15"/>
                </a:cubicBezTo>
                <a:cubicBezTo>
                  <a:pt x="97" y="15"/>
                  <a:pt x="99" y="17"/>
                  <a:pt x="99" y="19"/>
                </a:cubicBezTo>
                <a:cubicBezTo>
                  <a:pt x="99" y="22"/>
                  <a:pt x="97" y="24"/>
                  <a:pt x="94" y="24"/>
                </a:cubicBezTo>
                <a:cubicBezTo>
                  <a:pt x="92" y="24"/>
                  <a:pt x="90" y="22"/>
                  <a:pt x="90" y="19"/>
                </a:cubicBezTo>
                <a:cubicBezTo>
                  <a:pt x="90" y="17"/>
                  <a:pt x="92" y="15"/>
                  <a:pt x="94" y="15"/>
                </a:cubicBezTo>
                <a:close/>
                <a:moveTo>
                  <a:pt x="83" y="15"/>
                </a:moveTo>
                <a:cubicBezTo>
                  <a:pt x="83" y="15"/>
                  <a:pt x="83" y="15"/>
                  <a:pt x="83" y="15"/>
                </a:cubicBezTo>
                <a:cubicBezTo>
                  <a:pt x="85" y="15"/>
                  <a:pt x="88" y="17"/>
                  <a:pt x="88" y="19"/>
                </a:cubicBezTo>
                <a:cubicBezTo>
                  <a:pt x="88" y="22"/>
                  <a:pt x="85" y="24"/>
                  <a:pt x="83" y="24"/>
                </a:cubicBezTo>
                <a:cubicBezTo>
                  <a:pt x="80" y="24"/>
                  <a:pt x="78" y="22"/>
                  <a:pt x="78" y="19"/>
                </a:cubicBezTo>
                <a:cubicBezTo>
                  <a:pt x="78" y="17"/>
                  <a:pt x="80" y="15"/>
                  <a:pt x="83" y="15"/>
                </a:cubicBezTo>
                <a:close/>
                <a:moveTo>
                  <a:pt x="10" y="29"/>
                </a:moveTo>
                <a:cubicBezTo>
                  <a:pt x="10" y="29"/>
                  <a:pt x="10" y="29"/>
                  <a:pt x="10" y="29"/>
                </a:cubicBezTo>
                <a:cubicBezTo>
                  <a:pt x="113" y="29"/>
                  <a:pt x="113" y="29"/>
                  <a:pt x="113" y="29"/>
                </a:cubicBezTo>
                <a:cubicBezTo>
                  <a:pt x="113" y="10"/>
                  <a:pt x="113" y="10"/>
                  <a:pt x="113" y="10"/>
                </a:cubicBezTo>
                <a:cubicBezTo>
                  <a:pt x="10" y="10"/>
                  <a:pt x="10" y="10"/>
                  <a:pt x="10" y="10"/>
                </a:cubicBezTo>
                <a:cubicBezTo>
                  <a:pt x="10" y="29"/>
                  <a:pt x="10" y="29"/>
                  <a:pt x="10" y="29"/>
                </a:cubicBezTo>
                <a:close/>
              </a:path>
            </a:pathLst>
          </a:custGeom>
          <a:solidFill>
            <a:schemeClr val="bg1"/>
          </a:solidFill>
          <a:ln>
            <a:noFill/>
          </a:ln>
        </p:spPr>
        <p:txBody>
          <a:bodyPr/>
          <a:lstStyle/>
          <a:p>
            <a:endParaRPr lang="zh-CN" altLang="en-US">
              <a:solidFill>
                <a:schemeClr val="bg1"/>
              </a:solidFill>
            </a:endParaRPr>
          </a:p>
        </p:txBody>
      </p:sp>
      <p:sp>
        <p:nvSpPr>
          <p:cNvPr id="18" name="Freeform 41"/>
          <p:cNvSpPr>
            <a:spLocks noEditPoints="1"/>
          </p:cNvSpPr>
          <p:nvPr/>
        </p:nvSpPr>
        <p:spPr bwMode="auto">
          <a:xfrm>
            <a:off x="6213475" y="2068116"/>
            <a:ext cx="254000" cy="219075"/>
          </a:xfrm>
          <a:custGeom>
            <a:avLst/>
            <a:gdLst>
              <a:gd name="T0" fmla="*/ 101 w 122"/>
              <a:gd name="T1" fmla="*/ 17 h 106"/>
              <a:gd name="T2" fmla="*/ 15 w 122"/>
              <a:gd name="T3" fmla="*/ 48 h 106"/>
              <a:gd name="T4" fmla="*/ 9 w 122"/>
              <a:gd name="T5" fmla="*/ 58 h 106"/>
              <a:gd name="T6" fmla="*/ 17 w 122"/>
              <a:gd name="T7" fmla="*/ 59 h 106"/>
              <a:gd name="T8" fmla="*/ 107 w 122"/>
              <a:gd name="T9" fmla="*/ 96 h 106"/>
              <a:gd name="T10" fmla="*/ 107 w 122"/>
              <a:gd name="T11" fmla="*/ 97 h 106"/>
              <a:gd name="T12" fmla="*/ 112 w 122"/>
              <a:gd name="T13" fmla="*/ 97 h 106"/>
              <a:gd name="T14" fmla="*/ 112 w 122"/>
              <a:gd name="T15" fmla="*/ 97 h 106"/>
              <a:gd name="T16" fmla="*/ 113 w 122"/>
              <a:gd name="T17" fmla="*/ 96 h 106"/>
              <a:gd name="T18" fmla="*/ 113 w 122"/>
              <a:gd name="T19" fmla="*/ 9 h 106"/>
              <a:gd name="T20" fmla="*/ 112 w 122"/>
              <a:gd name="T21" fmla="*/ 9 h 106"/>
              <a:gd name="T22" fmla="*/ 107 w 122"/>
              <a:gd name="T23" fmla="*/ 9 h 106"/>
              <a:gd name="T24" fmla="*/ 107 w 122"/>
              <a:gd name="T25" fmla="*/ 10 h 106"/>
              <a:gd name="T26" fmla="*/ 107 w 122"/>
              <a:gd name="T27" fmla="*/ 11 h 106"/>
              <a:gd name="T28" fmla="*/ 107 w 122"/>
              <a:gd name="T29" fmla="*/ 96 h 106"/>
              <a:gd name="T30" fmla="*/ 92 w 122"/>
              <a:gd name="T31" fmla="*/ 24 h 106"/>
              <a:gd name="T32" fmla="*/ 94 w 122"/>
              <a:gd name="T33" fmla="*/ 30 h 106"/>
              <a:gd name="T34" fmla="*/ 25 w 122"/>
              <a:gd name="T35" fmla="*/ 51 h 106"/>
              <a:gd name="T36" fmla="*/ 92 w 122"/>
              <a:gd name="T37" fmla="*/ 24 h 106"/>
              <a:gd name="T38" fmla="*/ 34 w 122"/>
              <a:gd name="T39" fmla="*/ 75 h 106"/>
              <a:gd name="T40" fmla="*/ 32 w 122"/>
              <a:gd name="T41" fmla="*/ 83 h 106"/>
              <a:gd name="T42" fmla="*/ 58 w 122"/>
              <a:gd name="T43" fmla="*/ 93 h 106"/>
              <a:gd name="T44" fmla="*/ 62 w 122"/>
              <a:gd name="T45" fmla="*/ 93 h 106"/>
              <a:gd name="T46" fmla="*/ 64 w 122"/>
              <a:gd name="T47" fmla="*/ 91 h 106"/>
              <a:gd name="T48" fmla="*/ 66 w 122"/>
              <a:gd name="T49" fmla="*/ 86 h 106"/>
              <a:gd name="T50" fmla="*/ 74 w 122"/>
              <a:gd name="T51" fmla="*/ 90 h 106"/>
              <a:gd name="T52" fmla="*/ 73 w 122"/>
              <a:gd name="T53" fmla="*/ 94 h 106"/>
              <a:gd name="T54" fmla="*/ 66 w 122"/>
              <a:gd name="T55" fmla="*/ 102 h 106"/>
              <a:gd name="T56" fmla="*/ 55 w 122"/>
              <a:gd name="T57" fmla="*/ 102 h 106"/>
              <a:gd name="T58" fmla="*/ 32 w 122"/>
              <a:gd name="T59" fmla="*/ 94 h 106"/>
              <a:gd name="T60" fmla="*/ 23 w 122"/>
              <a:gd name="T61" fmla="*/ 76 h 106"/>
              <a:gd name="T62" fmla="*/ 14 w 122"/>
              <a:gd name="T63" fmla="*/ 68 h 106"/>
              <a:gd name="T64" fmla="*/ 2 w 122"/>
              <a:gd name="T65" fmla="*/ 65 h 106"/>
              <a:gd name="T66" fmla="*/ 0 w 122"/>
              <a:gd name="T67" fmla="*/ 60 h 106"/>
              <a:gd name="T68" fmla="*/ 2 w 122"/>
              <a:gd name="T69" fmla="*/ 41 h 106"/>
              <a:gd name="T70" fmla="*/ 8 w 122"/>
              <a:gd name="T71" fmla="*/ 38 h 106"/>
              <a:gd name="T72" fmla="*/ 98 w 122"/>
              <a:gd name="T73" fmla="*/ 8 h 106"/>
              <a:gd name="T74" fmla="*/ 101 w 122"/>
              <a:gd name="T75" fmla="*/ 2 h 106"/>
              <a:gd name="T76" fmla="*/ 112 w 122"/>
              <a:gd name="T77" fmla="*/ 0 h 106"/>
              <a:gd name="T78" fmla="*/ 120 w 122"/>
              <a:gd name="T79" fmla="*/ 3 h 106"/>
              <a:gd name="T80" fmla="*/ 122 w 122"/>
              <a:gd name="T81" fmla="*/ 96 h 106"/>
              <a:gd name="T82" fmla="*/ 119 w 122"/>
              <a:gd name="T83" fmla="*/ 104 h 106"/>
              <a:gd name="T84" fmla="*/ 112 w 122"/>
              <a:gd name="T85" fmla="*/ 106 h 106"/>
              <a:gd name="T86" fmla="*/ 101 w 122"/>
              <a:gd name="T87" fmla="*/ 103 h 106"/>
              <a:gd name="T88" fmla="*/ 74 w 122"/>
              <a:gd name="T89" fmla="*/ 90 h 106"/>
              <a:gd name="T90" fmla="*/ 101 w 122"/>
              <a:gd name="T91" fmla="*/ 2 h 106"/>
              <a:gd name="T92" fmla="*/ 101 w 122"/>
              <a:gd name="T93" fmla="*/ 2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2" h="106">
                <a:moveTo>
                  <a:pt x="101" y="89"/>
                </a:moveTo>
                <a:cubicBezTo>
                  <a:pt x="101" y="17"/>
                  <a:pt x="101" y="17"/>
                  <a:pt x="101" y="17"/>
                </a:cubicBezTo>
                <a:cubicBezTo>
                  <a:pt x="17" y="47"/>
                  <a:pt x="17" y="47"/>
                  <a:pt x="17" y="47"/>
                </a:cubicBezTo>
                <a:cubicBezTo>
                  <a:pt x="16" y="48"/>
                  <a:pt x="16" y="48"/>
                  <a:pt x="15" y="48"/>
                </a:cubicBezTo>
                <a:cubicBezTo>
                  <a:pt x="9" y="48"/>
                  <a:pt x="9" y="48"/>
                  <a:pt x="9" y="48"/>
                </a:cubicBezTo>
                <a:cubicBezTo>
                  <a:pt x="9" y="58"/>
                  <a:pt x="9" y="58"/>
                  <a:pt x="9" y="58"/>
                </a:cubicBezTo>
                <a:cubicBezTo>
                  <a:pt x="15" y="58"/>
                  <a:pt x="15" y="58"/>
                  <a:pt x="15" y="58"/>
                </a:cubicBezTo>
                <a:cubicBezTo>
                  <a:pt x="16" y="58"/>
                  <a:pt x="16" y="58"/>
                  <a:pt x="17" y="59"/>
                </a:cubicBezTo>
                <a:cubicBezTo>
                  <a:pt x="45" y="69"/>
                  <a:pt x="73" y="79"/>
                  <a:pt x="101" y="89"/>
                </a:cubicBezTo>
                <a:close/>
                <a:moveTo>
                  <a:pt x="107" y="96"/>
                </a:moveTo>
                <a:cubicBezTo>
                  <a:pt x="107" y="96"/>
                  <a:pt x="107" y="96"/>
                  <a:pt x="107" y="96"/>
                </a:cubicBezTo>
                <a:cubicBezTo>
                  <a:pt x="107" y="96"/>
                  <a:pt x="107" y="96"/>
                  <a:pt x="107" y="97"/>
                </a:cubicBezTo>
                <a:cubicBezTo>
                  <a:pt x="107" y="97"/>
                  <a:pt x="108" y="97"/>
                  <a:pt x="108" y="97"/>
                </a:cubicBezTo>
                <a:cubicBezTo>
                  <a:pt x="112" y="97"/>
                  <a:pt x="112" y="97"/>
                  <a:pt x="112" y="97"/>
                </a:cubicBezTo>
                <a:cubicBezTo>
                  <a:pt x="112" y="97"/>
                  <a:pt x="112" y="97"/>
                  <a:pt x="112" y="97"/>
                </a:cubicBezTo>
                <a:cubicBezTo>
                  <a:pt x="112" y="97"/>
                  <a:pt x="112" y="97"/>
                  <a:pt x="112" y="97"/>
                </a:cubicBezTo>
                <a:cubicBezTo>
                  <a:pt x="113" y="97"/>
                  <a:pt x="113" y="97"/>
                  <a:pt x="113" y="97"/>
                </a:cubicBezTo>
                <a:cubicBezTo>
                  <a:pt x="113" y="96"/>
                  <a:pt x="113" y="96"/>
                  <a:pt x="113" y="96"/>
                </a:cubicBezTo>
                <a:cubicBezTo>
                  <a:pt x="113" y="10"/>
                  <a:pt x="113" y="10"/>
                  <a:pt x="113" y="10"/>
                </a:cubicBezTo>
                <a:cubicBezTo>
                  <a:pt x="113" y="10"/>
                  <a:pt x="113" y="10"/>
                  <a:pt x="113" y="9"/>
                </a:cubicBezTo>
                <a:cubicBezTo>
                  <a:pt x="113" y="9"/>
                  <a:pt x="113" y="9"/>
                  <a:pt x="113" y="9"/>
                </a:cubicBezTo>
                <a:cubicBezTo>
                  <a:pt x="112" y="9"/>
                  <a:pt x="112" y="9"/>
                  <a:pt x="112" y="9"/>
                </a:cubicBezTo>
                <a:cubicBezTo>
                  <a:pt x="108" y="9"/>
                  <a:pt x="108" y="9"/>
                  <a:pt x="108" y="9"/>
                </a:cubicBezTo>
                <a:cubicBezTo>
                  <a:pt x="108" y="9"/>
                  <a:pt x="108" y="9"/>
                  <a:pt x="107" y="9"/>
                </a:cubicBezTo>
                <a:cubicBezTo>
                  <a:pt x="107" y="9"/>
                  <a:pt x="107" y="9"/>
                  <a:pt x="107" y="9"/>
                </a:cubicBezTo>
                <a:cubicBezTo>
                  <a:pt x="107" y="10"/>
                  <a:pt x="107" y="10"/>
                  <a:pt x="107" y="10"/>
                </a:cubicBezTo>
                <a:cubicBezTo>
                  <a:pt x="107" y="11"/>
                  <a:pt x="107" y="11"/>
                  <a:pt x="107" y="11"/>
                </a:cubicBezTo>
                <a:cubicBezTo>
                  <a:pt x="107" y="11"/>
                  <a:pt x="107" y="11"/>
                  <a:pt x="107" y="11"/>
                </a:cubicBezTo>
                <a:cubicBezTo>
                  <a:pt x="107" y="11"/>
                  <a:pt x="107" y="11"/>
                  <a:pt x="107" y="11"/>
                </a:cubicBezTo>
                <a:cubicBezTo>
                  <a:pt x="107" y="39"/>
                  <a:pt x="107" y="68"/>
                  <a:pt x="107" y="96"/>
                </a:cubicBezTo>
                <a:close/>
                <a:moveTo>
                  <a:pt x="92" y="24"/>
                </a:moveTo>
                <a:cubicBezTo>
                  <a:pt x="92" y="24"/>
                  <a:pt x="92" y="24"/>
                  <a:pt x="92" y="24"/>
                </a:cubicBezTo>
                <a:cubicBezTo>
                  <a:pt x="94" y="24"/>
                  <a:pt x="95" y="24"/>
                  <a:pt x="96" y="26"/>
                </a:cubicBezTo>
                <a:cubicBezTo>
                  <a:pt x="96" y="27"/>
                  <a:pt x="96" y="29"/>
                  <a:pt x="94" y="30"/>
                </a:cubicBezTo>
                <a:cubicBezTo>
                  <a:pt x="29" y="53"/>
                  <a:pt x="29" y="53"/>
                  <a:pt x="29" y="53"/>
                </a:cubicBezTo>
                <a:cubicBezTo>
                  <a:pt x="28" y="54"/>
                  <a:pt x="26" y="53"/>
                  <a:pt x="25" y="51"/>
                </a:cubicBezTo>
                <a:cubicBezTo>
                  <a:pt x="25" y="50"/>
                  <a:pt x="26" y="48"/>
                  <a:pt x="27" y="48"/>
                </a:cubicBezTo>
                <a:cubicBezTo>
                  <a:pt x="92" y="24"/>
                  <a:pt x="92" y="24"/>
                  <a:pt x="92" y="24"/>
                </a:cubicBezTo>
                <a:close/>
                <a:moveTo>
                  <a:pt x="34" y="75"/>
                </a:moveTo>
                <a:cubicBezTo>
                  <a:pt x="34" y="75"/>
                  <a:pt x="34" y="75"/>
                  <a:pt x="34" y="75"/>
                </a:cubicBezTo>
                <a:cubicBezTo>
                  <a:pt x="32" y="79"/>
                  <a:pt x="32" y="79"/>
                  <a:pt x="32" y="79"/>
                </a:cubicBezTo>
                <a:cubicBezTo>
                  <a:pt x="32" y="80"/>
                  <a:pt x="32" y="81"/>
                  <a:pt x="32" y="83"/>
                </a:cubicBezTo>
                <a:cubicBezTo>
                  <a:pt x="33" y="84"/>
                  <a:pt x="34" y="84"/>
                  <a:pt x="35" y="85"/>
                </a:cubicBezTo>
                <a:cubicBezTo>
                  <a:pt x="58" y="93"/>
                  <a:pt x="58" y="93"/>
                  <a:pt x="58" y="93"/>
                </a:cubicBezTo>
                <a:cubicBezTo>
                  <a:pt x="58" y="93"/>
                  <a:pt x="59" y="93"/>
                  <a:pt x="59" y="93"/>
                </a:cubicBezTo>
                <a:cubicBezTo>
                  <a:pt x="60" y="94"/>
                  <a:pt x="61" y="94"/>
                  <a:pt x="62" y="93"/>
                </a:cubicBezTo>
                <a:cubicBezTo>
                  <a:pt x="62" y="93"/>
                  <a:pt x="62" y="93"/>
                  <a:pt x="62" y="93"/>
                </a:cubicBezTo>
                <a:cubicBezTo>
                  <a:pt x="63" y="93"/>
                  <a:pt x="64" y="92"/>
                  <a:pt x="64" y="91"/>
                </a:cubicBezTo>
                <a:cubicBezTo>
                  <a:pt x="64" y="91"/>
                  <a:pt x="64" y="91"/>
                  <a:pt x="64" y="90"/>
                </a:cubicBezTo>
                <a:cubicBezTo>
                  <a:pt x="66" y="86"/>
                  <a:pt x="66" y="86"/>
                  <a:pt x="66" y="86"/>
                </a:cubicBezTo>
                <a:cubicBezTo>
                  <a:pt x="34" y="75"/>
                  <a:pt x="34" y="75"/>
                  <a:pt x="34" y="75"/>
                </a:cubicBezTo>
                <a:close/>
                <a:moveTo>
                  <a:pt x="74" y="90"/>
                </a:moveTo>
                <a:cubicBezTo>
                  <a:pt x="74" y="90"/>
                  <a:pt x="74" y="90"/>
                  <a:pt x="74" y="90"/>
                </a:cubicBezTo>
                <a:cubicBezTo>
                  <a:pt x="73" y="94"/>
                  <a:pt x="73" y="94"/>
                  <a:pt x="73" y="94"/>
                </a:cubicBezTo>
                <a:cubicBezTo>
                  <a:pt x="73" y="94"/>
                  <a:pt x="73" y="94"/>
                  <a:pt x="73" y="94"/>
                </a:cubicBezTo>
                <a:cubicBezTo>
                  <a:pt x="72" y="98"/>
                  <a:pt x="69" y="100"/>
                  <a:pt x="66" y="102"/>
                </a:cubicBezTo>
                <a:cubicBezTo>
                  <a:pt x="66" y="102"/>
                  <a:pt x="66" y="102"/>
                  <a:pt x="66" y="102"/>
                </a:cubicBezTo>
                <a:cubicBezTo>
                  <a:pt x="63" y="103"/>
                  <a:pt x="59" y="103"/>
                  <a:pt x="55" y="102"/>
                </a:cubicBezTo>
                <a:cubicBezTo>
                  <a:pt x="55" y="102"/>
                  <a:pt x="55" y="102"/>
                  <a:pt x="55" y="102"/>
                </a:cubicBezTo>
                <a:cubicBezTo>
                  <a:pt x="32" y="94"/>
                  <a:pt x="32" y="94"/>
                  <a:pt x="32" y="94"/>
                </a:cubicBezTo>
                <a:cubicBezTo>
                  <a:pt x="28" y="92"/>
                  <a:pt x="25" y="90"/>
                  <a:pt x="24" y="86"/>
                </a:cubicBezTo>
                <a:cubicBezTo>
                  <a:pt x="22" y="83"/>
                  <a:pt x="22" y="80"/>
                  <a:pt x="23" y="76"/>
                </a:cubicBezTo>
                <a:cubicBezTo>
                  <a:pt x="25" y="72"/>
                  <a:pt x="25" y="72"/>
                  <a:pt x="25" y="72"/>
                </a:cubicBezTo>
                <a:cubicBezTo>
                  <a:pt x="14" y="68"/>
                  <a:pt x="14" y="68"/>
                  <a:pt x="14" y="68"/>
                </a:cubicBezTo>
                <a:cubicBezTo>
                  <a:pt x="8" y="68"/>
                  <a:pt x="8" y="68"/>
                  <a:pt x="8" y="68"/>
                </a:cubicBezTo>
                <a:cubicBezTo>
                  <a:pt x="6" y="68"/>
                  <a:pt x="4" y="67"/>
                  <a:pt x="2" y="65"/>
                </a:cubicBezTo>
                <a:cubicBezTo>
                  <a:pt x="2" y="65"/>
                  <a:pt x="2" y="65"/>
                  <a:pt x="2" y="65"/>
                </a:cubicBezTo>
                <a:cubicBezTo>
                  <a:pt x="1" y="64"/>
                  <a:pt x="0" y="62"/>
                  <a:pt x="0" y="60"/>
                </a:cubicBezTo>
                <a:cubicBezTo>
                  <a:pt x="0" y="46"/>
                  <a:pt x="0" y="46"/>
                  <a:pt x="0" y="46"/>
                </a:cubicBezTo>
                <a:cubicBezTo>
                  <a:pt x="0" y="44"/>
                  <a:pt x="1" y="42"/>
                  <a:pt x="2" y="41"/>
                </a:cubicBezTo>
                <a:cubicBezTo>
                  <a:pt x="3" y="40"/>
                  <a:pt x="3" y="40"/>
                  <a:pt x="3" y="40"/>
                </a:cubicBezTo>
                <a:cubicBezTo>
                  <a:pt x="4" y="39"/>
                  <a:pt x="6" y="38"/>
                  <a:pt x="8" y="38"/>
                </a:cubicBezTo>
                <a:cubicBezTo>
                  <a:pt x="14" y="38"/>
                  <a:pt x="14" y="38"/>
                  <a:pt x="14" y="38"/>
                </a:cubicBezTo>
                <a:cubicBezTo>
                  <a:pt x="98" y="8"/>
                  <a:pt x="98" y="8"/>
                  <a:pt x="98" y="8"/>
                </a:cubicBezTo>
                <a:cubicBezTo>
                  <a:pt x="98" y="6"/>
                  <a:pt x="99" y="4"/>
                  <a:pt x="101" y="3"/>
                </a:cubicBezTo>
                <a:cubicBezTo>
                  <a:pt x="101" y="2"/>
                  <a:pt x="101" y="2"/>
                  <a:pt x="101" y="2"/>
                </a:cubicBezTo>
                <a:cubicBezTo>
                  <a:pt x="103" y="1"/>
                  <a:pt x="105" y="0"/>
                  <a:pt x="108" y="0"/>
                </a:cubicBezTo>
                <a:cubicBezTo>
                  <a:pt x="112" y="0"/>
                  <a:pt x="112" y="0"/>
                  <a:pt x="112" y="0"/>
                </a:cubicBezTo>
                <a:cubicBezTo>
                  <a:pt x="115" y="0"/>
                  <a:pt x="117" y="1"/>
                  <a:pt x="119" y="3"/>
                </a:cubicBezTo>
                <a:cubicBezTo>
                  <a:pt x="120" y="3"/>
                  <a:pt x="120" y="3"/>
                  <a:pt x="120" y="3"/>
                </a:cubicBezTo>
                <a:cubicBezTo>
                  <a:pt x="121" y="5"/>
                  <a:pt x="122" y="7"/>
                  <a:pt x="122" y="10"/>
                </a:cubicBezTo>
                <a:cubicBezTo>
                  <a:pt x="122" y="96"/>
                  <a:pt x="122" y="96"/>
                  <a:pt x="122" y="96"/>
                </a:cubicBezTo>
                <a:cubicBezTo>
                  <a:pt x="122" y="99"/>
                  <a:pt x="121" y="101"/>
                  <a:pt x="119" y="103"/>
                </a:cubicBezTo>
                <a:cubicBezTo>
                  <a:pt x="119" y="104"/>
                  <a:pt x="119" y="104"/>
                  <a:pt x="119" y="104"/>
                </a:cubicBezTo>
                <a:cubicBezTo>
                  <a:pt x="117" y="105"/>
                  <a:pt x="114" y="106"/>
                  <a:pt x="112" y="106"/>
                </a:cubicBezTo>
                <a:cubicBezTo>
                  <a:pt x="112" y="106"/>
                  <a:pt x="112" y="106"/>
                  <a:pt x="112" y="106"/>
                </a:cubicBezTo>
                <a:cubicBezTo>
                  <a:pt x="108" y="106"/>
                  <a:pt x="108" y="106"/>
                  <a:pt x="108" y="106"/>
                </a:cubicBezTo>
                <a:cubicBezTo>
                  <a:pt x="105" y="106"/>
                  <a:pt x="103" y="105"/>
                  <a:pt x="101" y="103"/>
                </a:cubicBezTo>
                <a:cubicBezTo>
                  <a:pt x="99" y="102"/>
                  <a:pt x="98" y="100"/>
                  <a:pt x="98" y="98"/>
                </a:cubicBezTo>
                <a:cubicBezTo>
                  <a:pt x="74" y="90"/>
                  <a:pt x="74" y="90"/>
                  <a:pt x="74" y="90"/>
                </a:cubicBezTo>
                <a:close/>
                <a:moveTo>
                  <a:pt x="101" y="2"/>
                </a:moveTo>
                <a:cubicBezTo>
                  <a:pt x="101" y="2"/>
                  <a:pt x="101" y="2"/>
                  <a:pt x="101" y="2"/>
                </a:cubicBezTo>
                <a:cubicBezTo>
                  <a:pt x="103" y="1"/>
                  <a:pt x="106" y="1"/>
                  <a:pt x="107" y="3"/>
                </a:cubicBezTo>
                <a:cubicBezTo>
                  <a:pt x="101" y="2"/>
                  <a:pt x="101" y="2"/>
                  <a:pt x="101" y="2"/>
                </a:cubicBezTo>
                <a:close/>
              </a:path>
            </a:pathLst>
          </a:custGeom>
          <a:solidFill>
            <a:schemeClr val="bg1"/>
          </a:solidFill>
          <a:ln>
            <a:noFill/>
          </a:ln>
        </p:spPr>
        <p:txBody>
          <a:bodyPr/>
          <a:lstStyle/>
          <a:p>
            <a:endParaRPr lang="zh-CN" altLang="en-US">
              <a:solidFill>
                <a:schemeClr val="bg1"/>
              </a:solidFill>
            </a:endParaRPr>
          </a:p>
        </p:txBody>
      </p:sp>
      <p:sp>
        <p:nvSpPr>
          <p:cNvPr id="29" name="Text Box 4"/>
          <p:cNvSpPr txBox="1">
            <a:spLocks noChangeArrowheads="1"/>
          </p:cNvSpPr>
          <p:nvPr/>
        </p:nvSpPr>
        <p:spPr bwMode="auto">
          <a:xfrm>
            <a:off x="4068505" y="287338"/>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项目需求</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30" name="Text Box 5"/>
          <p:cNvSpPr txBox="1">
            <a:spLocks noChangeArrowheads="1"/>
          </p:cNvSpPr>
          <p:nvPr/>
        </p:nvSpPr>
        <p:spPr bwMode="auto">
          <a:xfrm>
            <a:off x="3451669" y="577850"/>
            <a:ext cx="223907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en-US" altLang="zh-CN" sz="1600" dirty="0">
                <a:solidFill>
                  <a:schemeClr val="bg1">
                    <a:lumMod val="50000"/>
                  </a:schemeClr>
                </a:solidFill>
                <a:latin typeface="微软雅黑" pitchFamily="34" charset="-122"/>
                <a:ea typeface="微软雅黑" pitchFamily="34" charset="-122"/>
              </a:rPr>
              <a:t>project requirements</a:t>
            </a:r>
          </a:p>
        </p:txBody>
      </p:sp>
      <p:sp>
        <p:nvSpPr>
          <p:cNvPr id="11" name="Rectangle 44">
            <a:extLst>
              <a:ext uri="{FF2B5EF4-FFF2-40B4-BE49-F238E27FC236}">
                <a16:creationId xmlns:a16="http://schemas.microsoft.com/office/drawing/2014/main" id="{C1254168-52EB-EEAF-DDA2-CB0BC2F122AB}"/>
              </a:ext>
            </a:extLst>
          </p:cNvPr>
          <p:cNvSpPr>
            <a:spLocks noChangeArrowheads="1"/>
          </p:cNvSpPr>
          <p:nvPr/>
        </p:nvSpPr>
        <p:spPr bwMode="auto">
          <a:xfrm>
            <a:off x="6771481" y="3227488"/>
            <a:ext cx="1944688" cy="135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b="1" dirty="0">
                <a:solidFill>
                  <a:schemeClr val="bg1">
                    <a:lumMod val="50000"/>
                  </a:schemeClr>
                </a:solidFill>
              </a:rPr>
              <a:t>工作</a:t>
            </a:r>
            <a:endParaRPr lang="en-US" altLang="zh-CN" b="1" dirty="0">
              <a:solidFill>
                <a:schemeClr val="bg1">
                  <a:lumMod val="50000"/>
                </a:schemeClr>
              </a:solidFill>
            </a:endParaRPr>
          </a:p>
          <a:p>
            <a:pPr>
              <a:lnSpc>
                <a:spcPct val="120000"/>
              </a:lnSpc>
              <a:buFont typeface="Arial" charset="0"/>
              <a:buNone/>
            </a:pPr>
            <a:r>
              <a:rPr lang="zh-CN" altLang="en-US" sz="800" dirty="0">
                <a:solidFill>
                  <a:schemeClr val="bg1">
                    <a:lumMod val="50000"/>
                  </a:schemeClr>
                </a:solidFill>
              </a:rPr>
              <a:t>老赖不得担任老板、董事、监事、高管</a:t>
            </a:r>
          </a:p>
          <a:p>
            <a:pPr>
              <a:lnSpc>
                <a:spcPct val="120000"/>
              </a:lnSpc>
              <a:buFont typeface="Arial" charset="0"/>
              <a:buNone/>
            </a:pPr>
            <a:r>
              <a:rPr lang="zh-CN" altLang="en-US" sz="800" dirty="0">
                <a:solidFill>
                  <a:schemeClr val="bg1">
                    <a:lumMod val="50000"/>
                  </a:schemeClr>
                </a:solidFill>
              </a:rPr>
              <a:t>从</a:t>
            </a:r>
            <a:r>
              <a:rPr lang="en-US" altLang="zh-CN" sz="800" dirty="0">
                <a:solidFill>
                  <a:schemeClr val="bg1">
                    <a:lumMod val="50000"/>
                  </a:schemeClr>
                </a:solidFill>
              </a:rPr>
              <a:t>2015</a:t>
            </a:r>
            <a:r>
              <a:rPr lang="zh-CN" altLang="en-US" sz="800" dirty="0">
                <a:solidFill>
                  <a:schemeClr val="bg1">
                    <a:lumMod val="50000"/>
                  </a:schemeClr>
                </a:solidFill>
              </a:rPr>
              <a:t>年</a:t>
            </a:r>
            <a:r>
              <a:rPr lang="en-US" altLang="zh-CN" sz="800" dirty="0">
                <a:solidFill>
                  <a:schemeClr val="bg1">
                    <a:lumMod val="50000"/>
                  </a:schemeClr>
                </a:solidFill>
              </a:rPr>
              <a:t>12</a:t>
            </a:r>
            <a:r>
              <a:rPr lang="zh-CN" altLang="en-US" sz="800" dirty="0">
                <a:solidFill>
                  <a:schemeClr val="bg1">
                    <a:lumMod val="50000"/>
                  </a:schemeClr>
                </a:solidFill>
              </a:rPr>
              <a:t>月起，凡因有偿还能力但拒不偿还全部或部分到期债务，被全国各级人民法院列入失信被执行人名单的自然人</a:t>
            </a:r>
            <a:r>
              <a:rPr lang="en-US" altLang="zh-CN" sz="800" dirty="0">
                <a:solidFill>
                  <a:schemeClr val="bg1">
                    <a:lumMod val="50000"/>
                  </a:schemeClr>
                </a:solidFill>
              </a:rPr>
              <a:t>(</a:t>
            </a:r>
            <a:r>
              <a:rPr lang="zh-CN" altLang="en-US" sz="800" dirty="0">
                <a:solidFill>
                  <a:schemeClr val="bg1">
                    <a:lumMod val="50000"/>
                  </a:schemeClr>
                </a:solidFill>
              </a:rPr>
              <a:t>即“老赖”</a:t>
            </a:r>
            <a:r>
              <a:rPr lang="en-US" altLang="zh-CN" sz="800" dirty="0">
                <a:solidFill>
                  <a:schemeClr val="bg1">
                    <a:lumMod val="50000"/>
                  </a:schemeClr>
                </a:solidFill>
              </a:rPr>
              <a:t>)</a:t>
            </a:r>
            <a:r>
              <a:rPr lang="zh-CN" altLang="en-US" sz="800" dirty="0">
                <a:solidFill>
                  <a:schemeClr val="bg1">
                    <a:lumMod val="50000"/>
                  </a:schemeClr>
                </a:solidFill>
              </a:rPr>
              <a:t>，将受到信用惩戒，不得在全国范围内担任任何公司的法定代表人、董事、监事和高级管理人员。</a:t>
            </a:r>
          </a:p>
        </p:txBody>
      </p:sp>
      <p:sp>
        <p:nvSpPr>
          <p:cNvPr id="12" name="Rectangle 44">
            <a:extLst>
              <a:ext uri="{FF2B5EF4-FFF2-40B4-BE49-F238E27FC236}">
                <a16:creationId xmlns:a16="http://schemas.microsoft.com/office/drawing/2014/main" id="{3F57274F-9FF4-4F44-D040-80F67F5D8AE1}"/>
              </a:ext>
            </a:extLst>
          </p:cNvPr>
          <p:cNvSpPr>
            <a:spLocks noChangeArrowheads="1"/>
          </p:cNvSpPr>
          <p:nvPr/>
        </p:nvSpPr>
        <p:spPr bwMode="auto">
          <a:xfrm>
            <a:off x="479332" y="1562946"/>
            <a:ext cx="1944688" cy="150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b="1" dirty="0">
                <a:solidFill>
                  <a:schemeClr val="bg1">
                    <a:lumMod val="50000"/>
                  </a:schemeClr>
                </a:solidFill>
              </a:rPr>
              <a:t>资产</a:t>
            </a:r>
            <a:endParaRPr lang="en-US" altLang="zh-CN" b="1" dirty="0">
              <a:solidFill>
                <a:schemeClr val="bg1">
                  <a:lumMod val="50000"/>
                </a:schemeClr>
              </a:solidFill>
            </a:endParaRPr>
          </a:p>
          <a:p>
            <a:pPr>
              <a:lnSpc>
                <a:spcPct val="120000"/>
              </a:lnSpc>
              <a:buFont typeface="Arial" charset="0"/>
              <a:buNone/>
            </a:pPr>
            <a:r>
              <a:rPr lang="zh-CN" altLang="en-US" sz="800" dirty="0">
                <a:solidFill>
                  <a:schemeClr val="bg1">
                    <a:lumMod val="50000"/>
                  </a:schemeClr>
                </a:solidFill>
              </a:rPr>
              <a:t>财产将会被强制执行，财产包括住房、存款、股票、债券、车辆、土地等各种个人资产。以前出于人道主义，一般对于老赖名下最后一套房产都会留给其居住，但是</a:t>
            </a:r>
            <a:r>
              <a:rPr lang="en-US" altLang="zh-CN" sz="800" dirty="0">
                <a:solidFill>
                  <a:schemeClr val="bg1">
                    <a:lumMod val="50000"/>
                  </a:schemeClr>
                </a:solidFill>
              </a:rPr>
              <a:t>2018</a:t>
            </a:r>
            <a:r>
              <a:rPr lang="zh-CN" altLang="en-US" sz="800" dirty="0">
                <a:solidFill>
                  <a:schemeClr val="bg1">
                    <a:lumMod val="50000"/>
                  </a:schemeClr>
                </a:solidFill>
              </a:rPr>
              <a:t>年我国已经允许法院将老赖名下的最后一套房子拍卖掉，当然如果这笔债务不属于是夫妻共同债务，那么在房子被拍卖后将会预留一半的房款给夫妻一方。</a:t>
            </a:r>
          </a:p>
        </p:txBody>
      </p:sp>
      <p:sp>
        <p:nvSpPr>
          <p:cNvPr id="14" name="Rectangle 44">
            <a:extLst>
              <a:ext uri="{FF2B5EF4-FFF2-40B4-BE49-F238E27FC236}">
                <a16:creationId xmlns:a16="http://schemas.microsoft.com/office/drawing/2014/main" id="{6EA581A2-F99A-7A96-FDF8-B4E5E540D7FE}"/>
              </a:ext>
            </a:extLst>
          </p:cNvPr>
          <p:cNvSpPr>
            <a:spLocks noChangeArrowheads="1"/>
          </p:cNvSpPr>
          <p:nvPr/>
        </p:nvSpPr>
        <p:spPr bwMode="auto">
          <a:xfrm>
            <a:off x="509588" y="3098805"/>
            <a:ext cx="1944688" cy="1502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nSpc>
                <a:spcPct val="120000"/>
              </a:lnSpc>
              <a:buFont typeface="Arial" charset="0"/>
              <a:buNone/>
            </a:pPr>
            <a:r>
              <a:rPr lang="zh-CN" altLang="en-US" b="1" dirty="0">
                <a:solidFill>
                  <a:schemeClr val="bg1">
                    <a:lumMod val="50000"/>
                  </a:schemeClr>
                </a:solidFill>
              </a:rPr>
              <a:t>消费与交通</a:t>
            </a:r>
            <a:endParaRPr lang="en-US" altLang="zh-CN" b="1" dirty="0">
              <a:solidFill>
                <a:schemeClr val="bg1">
                  <a:lumMod val="50000"/>
                </a:schemeClr>
              </a:solidFill>
            </a:endParaRPr>
          </a:p>
          <a:p>
            <a:pPr>
              <a:lnSpc>
                <a:spcPct val="120000"/>
              </a:lnSpc>
              <a:buFont typeface="Arial" charset="0"/>
              <a:buNone/>
            </a:pPr>
            <a:r>
              <a:rPr lang="zh-CN" altLang="en-US" sz="800" dirty="0">
                <a:solidFill>
                  <a:schemeClr val="bg1">
                    <a:lumMod val="50000"/>
                  </a:schemeClr>
                </a:solidFill>
              </a:rPr>
              <a:t>被执行人为自然人的，被采取限制消费措施后，不得有以下高消费及非生活和工作必需的消费行为</a:t>
            </a:r>
            <a:r>
              <a:rPr lang="en-US" altLang="zh-CN" sz="800" dirty="0">
                <a:solidFill>
                  <a:schemeClr val="bg1">
                    <a:lumMod val="50000"/>
                  </a:schemeClr>
                </a:solidFill>
              </a:rPr>
              <a:t>:(</a:t>
            </a:r>
            <a:r>
              <a:rPr lang="zh-CN" altLang="en-US" sz="800" dirty="0">
                <a:solidFill>
                  <a:schemeClr val="bg1">
                    <a:lumMod val="50000"/>
                  </a:schemeClr>
                </a:solidFill>
              </a:rPr>
              <a:t>一</a:t>
            </a:r>
            <a:r>
              <a:rPr lang="en-US" altLang="zh-CN" sz="800" dirty="0">
                <a:solidFill>
                  <a:schemeClr val="bg1">
                    <a:lumMod val="50000"/>
                  </a:schemeClr>
                </a:solidFill>
              </a:rPr>
              <a:t>)</a:t>
            </a:r>
            <a:r>
              <a:rPr lang="zh-CN" altLang="en-US" sz="800" dirty="0">
                <a:solidFill>
                  <a:schemeClr val="bg1">
                    <a:lumMod val="50000"/>
                  </a:schemeClr>
                </a:solidFill>
              </a:rPr>
              <a:t>乘坐交通工具时，选择飞机、列车软卧、轮船二等以上舱位</a:t>
            </a:r>
            <a:r>
              <a:rPr lang="en-US" altLang="zh-CN" sz="800" dirty="0">
                <a:solidFill>
                  <a:schemeClr val="bg1">
                    <a:lumMod val="50000"/>
                  </a:schemeClr>
                </a:solidFill>
              </a:rPr>
              <a:t>;(</a:t>
            </a:r>
            <a:r>
              <a:rPr lang="zh-CN" altLang="en-US" sz="800" dirty="0">
                <a:solidFill>
                  <a:schemeClr val="bg1">
                    <a:lumMod val="50000"/>
                  </a:schemeClr>
                </a:solidFill>
              </a:rPr>
              <a:t>二</a:t>
            </a:r>
            <a:r>
              <a:rPr lang="en-US" altLang="zh-CN" sz="800" dirty="0">
                <a:solidFill>
                  <a:schemeClr val="bg1">
                    <a:lumMod val="50000"/>
                  </a:schemeClr>
                </a:solidFill>
              </a:rPr>
              <a:t>)</a:t>
            </a:r>
            <a:r>
              <a:rPr lang="zh-CN" altLang="en-US" sz="800" dirty="0">
                <a:solidFill>
                  <a:schemeClr val="bg1">
                    <a:lumMod val="50000"/>
                  </a:schemeClr>
                </a:solidFill>
              </a:rPr>
              <a:t>在星级以上宾馆、酒店、夜总会、高尔夫球场等场所进行高消费</a:t>
            </a:r>
            <a:r>
              <a:rPr lang="en-US" altLang="zh-CN" sz="800" dirty="0">
                <a:solidFill>
                  <a:schemeClr val="bg1">
                    <a:lumMod val="50000"/>
                  </a:schemeClr>
                </a:solidFill>
              </a:rPr>
              <a:t>:(</a:t>
            </a:r>
            <a:r>
              <a:rPr lang="zh-CN" altLang="en-US" sz="800" dirty="0">
                <a:solidFill>
                  <a:schemeClr val="bg1">
                    <a:lumMod val="50000"/>
                  </a:schemeClr>
                </a:solidFill>
              </a:rPr>
              <a:t>三</a:t>
            </a:r>
            <a:r>
              <a:rPr lang="en-US" altLang="zh-CN" sz="800" dirty="0">
                <a:solidFill>
                  <a:schemeClr val="bg1">
                    <a:lumMod val="50000"/>
                  </a:schemeClr>
                </a:solidFill>
              </a:rPr>
              <a:t>)</a:t>
            </a:r>
            <a:r>
              <a:rPr lang="zh-CN" altLang="en-US" sz="800" dirty="0">
                <a:solidFill>
                  <a:schemeClr val="bg1">
                    <a:lumMod val="50000"/>
                  </a:schemeClr>
                </a:solidFill>
              </a:rPr>
              <a:t>购买不动产或者新建、扩建、高档装修房屋</a:t>
            </a:r>
            <a:r>
              <a:rPr lang="en-US" altLang="zh-CN" sz="800" dirty="0">
                <a:solidFill>
                  <a:schemeClr val="bg1">
                    <a:lumMod val="50000"/>
                  </a:schemeClr>
                </a:solidFill>
              </a:rPr>
              <a:t>:(</a:t>
            </a:r>
            <a:r>
              <a:rPr lang="zh-CN" altLang="en-US" sz="800" dirty="0">
                <a:solidFill>
                  <a:schemeClr val="bg1">
                    <a:lumMod val="50000"/>
                  </a:schemeClr>
                </a:solidFill>
              </a:rPr>
              <a:t>四</a:t>
            </a:r>
            <a:r>
              <a:rPr lang="en-US" altLang="zh-CN" sz="800" dirty="0">
                <a:solidFill>
                  <a:schemeClr val="bg1">
                    <a:lumMod val="50000"/>
                  </a:schemeClr>
                </a:solidFill>
              </a:rPr>
              <a:t>)</a:t>
            </a:r>
            <a:r>
              <a:rPr lang="zh-CN" altLang="en-US" sz="800" dirty="0">
                <a:solidFill>
                  <a:schemeClr val="bg1">
                    <a:lumMod val="50000"/>
                  </a:schemeClr>
                </a:solidFill>
              </a:rPr>
              <a:t>租赁高档写字楼、宾馆、公寓等场所办公</a:t>
            </a:r>
            <a:r>
              <a:rPr lang="en-US" altLang="zh-CN" sz="800" dirty="0">
                <a:solidFill>
                  <a:schemeClr val="bg1">
                    <a:lumMod val="50000"/>
                  </a:schemeClr>
                </a:solidFill>
              </a:rPr>
              <a:t>(</a:t>
            </a:r>
            <a:r>
              <a:rPr lang="zh-CN" altLang="en-US" sz="800" dirty="0">
                <a:solidFill>
                  <a:schemeClr val="bg1">
                    <a:lumMod val="50000"/>
                  </a:schemeClr>
                </a:solidFill>
              </a:rPr>
              <a:t>五</a:t>
            </a:r>
            <a:r>
              <a:rPr lang="en-US" altLang="zh-CN" sz="800" dirty="0">
                <a:solidFill>
                  <a:schemeClr val="bg1">
                    <a:lumMod val="50000"/>
                  </a:schemeClr>
                </a:solidFill>
              </a:rPr>
              <a:t>)</a:t>
            </a:r>
            <a:r>
              <a:rPr lang="zh-CN" altLang="en-US" sz="800" dirty="0">
                <a:solidFill>
                  <a:schemeClr val="bg1">
                    <a:lumMod val="50000"/>
                  </a:schemeClr>
                </a:solidFill>
              </a:rPr>
              <a:t>购买非经营必需车辆</a:t>
            </a:r>
            <a:r>
              <a:rPr lang="en-US" altLang="zh-CN" sz="800" dirty="0">
                <a:solidFill>
                  <a:schemeClr val="bg1">
                    <a:lumMod val="50000"/>
                  </a:schemeClr>
                </a:solidFill>
              </a:rPr>
              <a:t>:</a:t>
            </a:r>
            <a:endParaRPr lang="zh-CN" altLang="en-US" sz="800" dirty="0">
              <a:solidFill>
                <a:schemeClr val="bg1">
                  <a:lumMod val="50000"/>
                </a:schemeClr>
              </a:solidFill>
            </a:endParaRPr>
          </a:p>
        </p:txBody>
      </p:sp>
    </p:spTree>
    <p:extLst>
      <p:ext uri="{BB962C8B-B14F-4D97-AF65-F5344CB8AC3E}">
        <p14:creationId xmlns:p14="http://schemas.microsoft.com/office/powerpoint/2010/main" val="603090188"/>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14:bounceEnd="81000">
                                          <p:cBhvr additive="base">
                                            <p:cTn id="7" dur="1000" fill="hold"/>
                                            <p:tgtEl>
                                              <p:spTgt spid="29"/>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14:bounceEnd="81000">
                                          <p:cBhvr additive="base">
                                            <p:cTn id="11" dur="1000" fill="hold"/>
                                            <p:tgtEl>
                                              <p:spTgt spid="30"/>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1100"/>
                                      </p:stCondLst>
                                      <p:childTnLst>
                                        <p:set>
                                          <p:cBhvr>
                                            <p:cTn id="14" dur="1" fill="hold">
                                              <p:stCondLst>
                                                <p:cond delay="0"/>
                                              </p:stCondLst>
                                            </p:cTn>
                                            <p:tgtEl>
                                              <p:spTgt spid="7"/>
                                            </p:tgtEl>
                                            <p:attrNameLst>
                                              <p:attrName>style.visibility</p:attrName>
                                            </p:attrNameLst>
                                          </p:cBhvr>
                                          <p:to>
                                            <p:strVal val="visible"/>
                                          </p:to>
                                        </p:set>
                                        <p:anim calcmode="lin" valueType="num">
                                          <p:cBhvr>
                                            <p:cTn id="15" dur="300" fill="hold"/>
                                            <p:tgtEl>
                                              <p:spTgt spid="7"/>
                                            </p:tgtEl>
                                            <p:attrNameLst>
                                              <p:attrName>ppt_w</p:attrName>
                                            </p:attrNameLst>
                                          </p:cBhvr>
                                          <p:tavLst>
                                            <p:tav tm="0">
                                              <p:val>
                                                <p:fltVal val="0"/>
                                              </p:val>
                                            </p:tav>
                                            <p:tav tm="100000">
                                              <p:val>
                                                <p:strVal val="#ppt_w"/>
                                              </p:val>
                                            </p:tav>
                                          </p:tavLst>
                                        </p:anim>
                                        <p:anim calcmode="lin" valueType="num">
                                          <p:cBhvr>
                                            <p:cTn id="16" dur="300" fill="hold"/>
                                            <p:tgtEl>
                                              <p:spTgt spid="7"/>
                                            </p:tgtEl>
                                            <p:attrNameLst>
                                              <p:attrName>ppt_h</p:attrName>
                                            </p:attrNameLst>
                                          </p:cBhvr>
                                          <p:tavLst>
                                            <p:tav tm="0">
                                              <p:val>
                                                <p:fltVal val="0"/>
                                              </p:val>
                                            </p:tav>
                                            <p:tav tm="100000">
                                              <p:val>
                                                <p:strVal val="#ppt_h"/>
                                              </p:val>
                                            </p:tav>
                                          </p:tavLst>
                                        </p:anim>
                                        <p:animEffect transition="in" filter="fade">
                                          <p:cBhvr>
                                            <p:cTn id="17" dur="300"/>
                                            <p:tgtEl>
                                              <p:spTgt spid="7"/>
                                            </p:tgtEl>
                                          </p:cBhvr>
                                        </p:animEffect>
                                      </p:childTnLst>
                                    </p:cTn>
                                  </p:par>
                                  <p:par>
                                    <p:cTn id="18" presetID="2" presetClass="entr" presetSubtype="8" fill="hold" nodeType="withEffect" p14:presetBounceEnd="66667">
                                      <p:stCondLst>
                                        <p:cond delay="1800"/>
                                      </p:stCondLst>
                                      <p:childTnLst>
                                        <p:set>
                                          <p:cBhvr>
                                            <p:cTn id="19" dur="1" fill="hold">
                                              <p:stCondLst>
                                                <p:cond delay="0"/>
                                              </p:stCondLst>
                                            </p:cTn>
                                            <p:tgtEl>
                                              <p:spTgt spid="3"/>
                                            </p:tgtEl>
                                            <p:attrNameLst>
                                              <p:attrName>style.visibility</p:attrName>
                                            </p:attrNameLst>
                                          </p:cBhvr>
                                          <p:to>
                                            <p:strVal val="visible"/>
                                          </p:to>
                                        </p:set>
                                        <p:anim calcmode="lin" valueType="num" p14:bounceEnd="66667">
                                          <p:cBhvr additive="base">
                                            <p:cTn id="20" dur="600" fill="hold"/>
                                            <p:tgtEl>
                                              <p:spTgt spid="3"/>
                                            </p:tgtEl>
                                            <p:attrNameLst>
                                              <p:attrName>ppt_x</p:attrName>
                                            </p:attrNameLst>
                                          </p:cBhvr>
                                          <p:tavLst>
                                            <p:tav tm="0">
                                              <p:val>
                                                <p:strVal val="0-#ppt_w/2"/>
                                              </p:val>
                                            </p:tav>
                                            <p:tav tm="100000">
                                              <p:val>
                                                <p:strVal val="#ppt_x"/>
                                              </p:val>
                                            </p:tav>
                                          </p:tavLst>
                                        </p:anim>
                                        <p:anim calcmode="lin" valueType="num" p14:bounceEnd="66667">
                                          <p:cBhvr additive="base">
                                            <p:cTn id="21" dur="6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14:presetBounceEnd="66667">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14:bounceEnd="66667">
                                          <p:cBhvr additive="base">
                                            <p:cTn id="24" dur="600" fill="hold"/>
                                            <p:tgtEl>
                                              <p:spTgt spid="16"/>
                                            </p:tgtEl>
                                            <p:attrNameLst>
                                              <p:attrName>ppt_x</p:attrName>
                                            </p:attrNameLst>
                                          </p:cBhvr>
                                          <p:tavLst>
                                            <p:tav tm="0">
                                              <p:val>
                                                <p:strVal val="0-#ppt_w/2"/>
                                              </p:val>
                                            </p:tav>
                                            <p:tav tm="100000">
                                              <p:val>
                                                <p:strVal val="#ppt_x"/>
                                              </p:val>
                                            </p:tav>
                                          </p:tavLst>
                                        </p:anim>
                                        <p:anim calcmode="lin" valueType="num" p14:bounceEnd="66667">
                                          <p:cBhvr additive="base">
                                            <p:cTn id="25" dur="6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14:presetBounceEnd="66667">
                                      <p:stCondLst>
                                        <p:cond delay="2000"/>
                                      </p:stCondLst>
                                      <p:childTnLst>
                                        <p:set>
                                          <p:cBhvr>
                                            <p:cTn id="27" dur="1" fill="hold">
                                              <p:stCondLst>
                                                <p:cond delay="0"/>
                                              </p:stCondLst>
                                            </p:cTn>
                                            <p:tgtEl>
                                              <p:spTgt spid="33"/>
                                            </p:tgtEl>
                                            <p:attrNameLst>
                                              <p:attrName>style.visibility</p:attrName>
                                            </p:attrNameLst>
                                          </p:cBhvr>
                                          <p:to>
                                            <p:strVal val="visible"/>
                                          </p:to>
                                        </p:set>
                                        <p:anim calcmode="lin" valueType="num" p14:bounceEnd="66667">
                                          <p:cBhvr additive="base">
                                            <p:cTn id="28" dur="600" fill="hold"/>
                                            <p:tgtEl>
                                              <p:spTgt spid="33"/>
                                            </p:tgtEl>
                                            <p:attrNameLst>
                                              <p:attrName>ppt_x</p:attrName>
                                            </p:attrNameLst>
                                          </p:cBhvr>
                                          <p:tavLst>
                                            <p:tav tm="0">
                                              <p:val>
                                                <p:strVal val="0-#ppt_w/2"/>
                                              </p:val>
                                            </p:tav>
                                            <p:tav tm="100000">
                                              <p:val>
                                                <p:strVal val="#ppt_x"/>
                                              </p:val>
                                            </p:tav>
                                          </p:tavLst>
                                        </p:anim>
                                        <p:anim calcmode="lin" valueType="num" p14:bounceEnd="66667">
                                          <p:cBhvr additive="base">
                                            <p:cTn id="29" dur="6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14:presetBounceEnd="66667">
                                      <p:stCondLst>
                                        <p:cond delay="2000"/>
                                      </p:stCondLst>
                                      <p:childTnLst>
                                        <p:set>
                                          <p:cBhvr>
                                            <p:cTn id="31" dur="1" fill="hold">
                                              <p:stCondLst>
                                                <p:cond delay="0"/>
                                              </p:stCondLst>
                                            </p:cTn>
                                            <p:tgtEl>
                                              <p:spTgt spid="17"/>
                                            </p:tgtEl>
                                            <p:attrNameLst>
                                              <p:attrName>style.visibility</p:attrName>
                                            </p:attrNameLst>
                                          </p:cBhvr>
                                          <p:to>
                                            <p:strVal val="visible"/>
                                          </p:to>
                                        </p:set>
                                        <p:anim calcmode="lin" valueType="num" p14:bounceEnd="66667">
                                          <p:cBhvr additive="base">
                                            <p:cTn id="32" dur="600" fill="hold"/>
                                            <p:tgtEl>
                                              <p:spTgt spid="17"/>
                                            </p:tgtEl>
                                            <p:attrNameLst>
                                              <p:attrName>ppt_x</p:attrName>
                                            </p:attrNameLst>
                                          </p:cBhvr>
                                          <p:tavLst>
                                            <p:tav tm="0">
                                              <p:val>
                                                <p:strVal val="0-#ppt_w/2"/>
                                              </p:val>
                                            </p:tav>
                                            <p:tav tm="100000">
                                              <p:val>
                                                <p:strVal val="#ppt_x"/>
                                              </p:val>
                                            </p:tav>
                                          </p:tavLst>
                                        </p:anim>
                                        <p:anim calcmode="lin" valueType="num" p14:bounceEnd="66667">
                                          <p:cBhvr additive="base">
                                            <p:cTn id="33" dur="6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14:presetBounceEnd="66667">
                                      <p:stCondLst>
                                        <p:cond delay="2200"/>
                                      </p:stCondLst>
                                      <p:childTnLst>
                                        <p:set>
                                          <p:cBhvr>
                                            <p:cTn id="35" dur="1" fill="hold">
                                              <p:stCondLst>
                                                <p:cond delay="0"/>
                                              </p:stCondLst>
                                            </p:cTn>
                                            <p:tgtEl>
                                              <p:spTgt spid="31"/>
                                            </p:tgtEl>
                                            <p:attrNameLst>
                                              <p:attrName>style.visibility</p:attrName>
                                            </p:attrNameLst>
                                          </p:cBhvr>
                                          <p:to>
                                            <p:strVal val="visible"/>
                                          </p:to>
                                        </p:set>
                                        <p:anim calcmode="lin" valueType="num" p14:bounceEnd="66667">
                                          <p:cBhvr additive="base">
                                            <p:cTn id="36" dur="600" fill="hold"/>
                                            <p:tgtEl>
                                              <p:spTgt spid="31"/>
                                            </p:tgtEl>
                                            <p:attrNameLst>
                                              <p:attrName>ppt_x</p:attrName>
                                            </p:attrNameLst>
                                          </p:cBhvr>
                                          <p:tavLst>
                                            <p:tav tm="0">
                                              <p:val>
                                                <p:strVal val="1+#ppt_w/2"/>
                                              </p:val>
                                            </p:tav>
                                            <p:tav tm="100000">
                                              <p:val>
                                                <p:strVal val="#ppt_x"/>
                                              </p:val>
                                            </p:tav>
                                          </p:tavLst>
                                        </p:anim>
                                        <p:anim calcmode="lin" valueType="num" p14:bounceEnd="66667">
                                          <p:cBhvr additive="base">
                                            <p:cTn id="37" dur="6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14:presetBounceEnd="66667">
                                      <p:stCondLst>
                                        <p:cond delay="2200"/>
                                      </p:stCondLst>
                                      <p:childTnLst>
                                        <p:set>
                                          <p:cBhvr>
                                            <p:cTn id="39" dur="1" fill="hold">
                                              <p:stCondLst>
                                                <p:cond delay="0"/>
                                              </p:stCondLst>
                                            </p:cTn>
                                            <p:tgtEl>
                                              <p:spTgt spid="18"/>
                                            </p:tgtEl>
                                            <p:attrNameLst>
                                              <p:attrName>style.visibility</p:attrName>
                                            </p:attrNameLst>
                                          </p:cBhvr>
                                          <p:to>
                                            <p:strVal val="visible"/>
                                          </p:to>
                                        </p:set>
                                        <p:anim calcmode="lin" valueType="num" p14:bounceEnd="66667">
                                          <p:cBhvr additive="base">
                                            <p:cTn id="40" dur="600" fill="hold"/>
                                            <p:tgtEl>
                                              <p:spTgt spid="18"/>
                                            </p:tgtEl>
                                            <p:attrNameLst>
                                              <p:attrName>ppt_x</p:attrName>
                                            </p:attrNameLst>
                                          </p:cBhvr>
                                          <p:tavLst>
                                            <p:tav tm="0">
                                              <p:val>
                                                <p:strVal val="1+#ppt_w/2"/>
                                              </p:val>
                                            </p:tav>
                                            <p:tav tm="100000">
                                              <p:val>
                                                <p:strVal val="#ppt_x"/>
                                              </p:val>
                                            </p:tav>
                                          </p:tavLst>
                                        </p:anim>
                                        <p:anim calcmode="lin" valueType="num" p14:bounceEnd="66667">
                                          <p:cBhvr additive="base">
                                            <p:cTn id="41" dur="6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66667">
                                      <p:stCondLst>
                                        <p:cond delay="2200"/>
                                      </p:stCondLst>
                                      <p:childTnLst>
                                        <p:set>
                                          <p:cBhvr>
                                            <p:cTn id="43" dur="1" fill="hold">
                                              <p:stCondLst>
                                                <p:cond delay="0"/>
                                              </p:stCondLst>
                                            </p:cTn>
                                            <p:tgtEl>
                                              <p:spTgt spid="20"/>
                                            </p:tgtEl>
                                            <p:attrNameLst>
                                              <p:attrName>style.visibility</p:attrName>
                                            </p:attrNameLst>
                                          </p:cBhvr>
                                          <p:to>
                                            <p:strVal val="visible"/>
                                          </p:to>
                                        </p:set>
                                        <p:anim calcmode="lin" valueType="num" p14:bounceEnd="66667">
                                          <p:cBhvr additive="base">
                                            <p:cTn id="44" dur="600" fill="hold"/>
                                            <p:tgtEl>
                                              <p:spTgt spid="20"/>
                                            </p:tgtEl>
                                            <p:attrNameLst>
                                              <p:attrName>ppt_x</p:attrName>
                                            </p:attrNameLst>
                                          </p:cBhvr>
                                          <p:tavLst>
                                            <p:tav tm="0">
                                              <p:val>
                                                <p:strVal val="1+#ppt_w/2"/>
                                              </p:val>
                                            </p:tav>
                                            <p:tav tm="100000">
                                              <p:val>
                                                <p:strVal val="#ppt_x"/>
                                              </p:val>
                                            </p:tav>
                                          </p:tavLst>
                                        </p:anim>
                                        <p:anim calcmode="lin" valueType="num" p14:bounceEnd="66667">
                                          <p:cBhvr additive="base">
                                            <p:cTn id="45" dur="600" fill="hold"/>
                                            <p:tgtEl>
                                              <p:spTgt spid="20"/>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14:presetBounceEnd="66667">
                                      <p:stCondLst>
                                        <p:cond delay="2400"/>
                                      </p:stCondLst>
                                      <p:childTnLst>
                                        <p:set>
                                          <p:cBhvr>
                                            <p:cTn id="47" dur="1" fill="hold">
                                              <p:stCondLst>
                                                <p:cond delay="0"/>
                                              </p:stCondLst>
                                            </p:cTn>
                                            <p:tgtEl>
                                              <p:spTgt spid="32"/>
                                            </p:tgtEl>
                                            <p:attrNameLst>
                                              <p:attrName>style.visibility</p:attrName>
                                            </p:attrNameLst>
                                          </p:cBhvr>
                                          <p:to>
                                            <p:strVal val="visible"/>
                                          </p:to>
                                        </p:set>
                                        <p:anim calcmode="lin" valueType="num" p14:bounceEnd="66667">
                                          <p:cBhvr additive="base">
                                            <p:cTn id="48" dur="600" fill="hold"/>
                                            <p:tgtEl>
                                              <p:spTgt spid="32"/>
                                            </p:tgtEl>
                                            <p:attrNameLst>
                                              <p:attrName>ppt_x</p:attrName>
                                            </p:attrNameLst>
                                          </p:cBhvr>
                                          <p:tavLst>
                                            <p:tav tm="0">
                                              <p:val>
                                                <p:strVal val="1+#ppt_w/2"/>
                                              </p:val>
                                            </p:tav>
                                            <p:tav tm="100000">
                                              <p:val>
                                                <p:strVal val="#ppt_x"/>
                                              </p:val>
                                            </p:tav>
                                          </p:tavLst>
                                        </p:anim>
                                        <p:anim calcmode="lin" valueType="num" p14:bounceEnd="66667">
                                          <p:cBhvr additive="base">
                                            <p:cTn id="49" dur="600" fill="hold"/>
                                            <p:tgtEl>
                                              <p:spTgt spid="32"/>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14:presetBounceEnd="66667">
                                      <p:stCondLst>
                                        <p:cond delay="2400"/>
                                      </p:stCondLst>
                                      <p:childTnLst>
                                        <p:set>
                                          <p:cBhvr>
                                            <p:cTn id="51" dur="1" fill="hold">
                                              <p:stCondLst>
                                                <p:cond delay="0"/>
                                              </p:stCondLst>
                                            </p:cTn>
                                            <p:tgtEl>
                                              <p:spTgt spid="15"/>
                                            </p:tgtEl>
                                            <p:attrNameLst>
                                              <p:attrName>style.visibility</p:attrName>
                                            </p:attrNameLst>
                                          </p:cBhvr>
                                          <p:to>
                                            <p:strVal val="visible"/>
                                          </p:to>
                                        </p:set>
                                        <p:anim calcmode="lin" valueType="num" p14:bounceEnd="66667">
                                          <p:cBhvr additive="base">
                                            <p:cTn id="52" dur="600" fill="hold"/>
                                            <p:tgtEl>
                                              <p:spTgt spid="15"/>
                                            </p:tgtEl>
                                            <p:attrNameLst>
                                              <p:attrName>ppt_x</p:attrName>
                                            </p:attrNameLst>
                                          </p:cBhvr>
                                          <p:tavLst>
                                            <p:tav tm="0">
                                              <p:val>
                                                <p:strVal val="1+#ppt_w/2"/>
                                              </p:val>
                                            </p:tav>
                                            <p:tav tm="100000">
                                              <p:val>
                                                <p:strVal val="#ppt_x"/>
                                              </p:val>
                                            </p:tav>
                                          </p:tavLst>
                                        </p:anim>
                                        <p:anim calcmode="lin" valueType="num" p14:bounceEnd="66667">
                                          <p:cBhvr additive="base">
                                            <p:cTn id="53" dur="600" fill="hold"/>
                                            <p:tgtEl>
                                              <p:spTgt spid="15"/>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14:presetBounceEnd="66667">
                                      <p:stCondLst>
                                        <p:cond delay="2200"/>
                                      </p:stCondLst>
                                      <p:childTnLst>
                                        <p:set>
                                          <p:cBhvr>
                                            <p:cTn id="55" dur="1" fill="hold">
                                              <p:stCondLst>
                                                <p:cond delay="0"/>
                                              </p:stCondLst>
                                            </p:cTn>
                                            <p:tgtEl>
                                              <p:spTgt spid="11"/>
                                            </p:tgtEl>
                                            <p:attrNameLst>
                                              <p:attrName>style.visibility</p:attrName>
                                            </p:attrNameLst>
                                          </p:cBhvr>
                                          <p:to>
                                            <p:strVal val="visible"/>
                                          </p:to>
                                        </p:set>
                                        <p:anim calcmode="lin" valueType="num" p14:bounceEnd="66667">
                                          <p:cBhvr additive="base">
                                            <p:cTn id="56" dur="600" fill="hold"/>
                                            <p:tgtEl>
                                              <p:spTgt spid="11"/>
                                            </p:tgtEl>
                                            <p:attrNameLst>
                                              <p:attrName>ppt_x</p:attrName>
                                            </p:attrNameLst>
                                          </p:cBhvr>
                                          <p:tavLst>
                                            <p:tav tm="0">
                                              <p:val>
                                                <p:strVal val="1+#ppt_w/2"/>
                                              </p:val>
                                            </p:tav>
                                            <p:tav tm="100000">
                                              <p:val>
                                                <p:strVal val="#ppt_x"/>
                                              </p:val>
                                            </p:tav>
                                          </p:tavLst>
                                        </p:anim>
                                        <p:anim calcmode="lin" valueType="num" p14:bounceEnd="66667">
                                          <p:cBhvr additive="base">
                                            <p:cTn id="57" dur="600" fill="hold"/>
                                            <p:tgtEl>
                                              <p:spTgt spid="11"/>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14:presetBounceEnd="66667">
                                      <p:stCondLst>
                                        <p:cond delay="2200"/>
                                      </p:stCondLst>
                                      <p:childTnLst>
                                        <p:set>
                                          <p:cBhvr>
                                            <p:cTn id="59" dur="1" fill="hold">
                                              <p:stCondLst>
                                                <p:cond delay="0"/>
                                              </p:stCondLst>
                                            </p:cTn>
                                            <p:tgtEl>
                                              <p:spTgt spid="12"/>
                                            </p:tgtEl>
                                            <p:attrNameLst>
                                              <p:attrName>style.visibility</p:attrName>
                                            </p:attrNameLst>
                                          </p:cBhvr>
                                          <p:to>
                                            <p:strVal val="visible"/>
                                          </p:to>
                                        </p:set>
                                        <p:anim calcmode="lin" valueType="num" p14:bounceEnd="66667">
                                          <p:cBhvr additive="base">
                                            <p:cTn id="60" dur="600" fill="hold"/>
                                            <p:tgtEl>
                                              <p:spTgt spid="12"/>
                                            </p:tgtEl>
                                            <p:attrNameLst>
                                              <p:attrName>ppt_x</p:attrName>
                                            </p:attrNameLst>
                                          </p:cBhvr>
                                          <p:tavLst>
                                            <p:tav tm="0">
                                              <p:val>
                                                <p:strVal val="1+#ppt_w/2"/>
                                              </p:val>
                                            </p:tav>
                                            <p:tav tm="100000">
                                              <p:val>
                                                <p:strVal val="#ppt_x"/>
                                              </p:val>
                                            </p:tav>
                                          </p:tavLst>
                                        </p:anim>
                                        <p:anim calcmode="lin" valueType="num" p14:bounceEnd="66667">
                                          <p:cBhvr additive="base">
                                            <p:cTn id="61" dur="6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14:presetBounceEnd="66667">
                                      <p:stCondLst>
                                        <p:cond delay="2200"/>
                                      </p:stCondLst>
                                      <p:childTnLst>
                                        <p:set>
                                          <p:cBhvr>
                                            <p:cTn id="63" dur="1" fill="hold">
                                              <p:stCondLst>
                                                <p:cond delay="0"/>
                                              </p:stCondLst>
                                            </p:cTn>
                                            <p:tgtEl>
                                              <p:spTgt spid="14"/>
                                            </p:tgtEl>
                                            <p:attrNameLst>
                                              <p:attrName>style.visibility</p:attrName>
                                            </p:attrNameLst>
                                          </p:cBhvr>
                                          <p:to>
                                            <p:strVal val="visible"/>
                                          </p:to>
                                        </p:set>
                                        <p:anim calcmode="lin" valueType="num" p14:bounceEnd="66667">
                                          <p:cBhvr additive="base">
                                            <p:cTn id="64" dur="600" fill="hold"/>
                                            <p:tgtEl>
                                              <p:spTgt spid="14"/>
                                            </p:tgtEl>
                                            <p:attrNameLst>
                                              <p:attrName>ppt_x</p:attrName>
                                            </p:attrNameLst>
                                          </p:cBhvr>
                                          <p:tavLst>
                                            <p:tav tm="0">
                                              <p:val>
                                                <p:strVal val="1+#ppt_w/2"/>
                                              </p:val>
                                            </p:tav>
                                            <p:tav tm="100000">
                                              <p:val>
                                                <p:strVal val="#ppt_x"/>
                                              </p:val>
                                            </p:tav>
                                          </p:tavLst>
                                        </p:anim>
                                        <p:anim calcmode="lin" valueType="num" p14:bounceEnd="66667">
                                          <p:cBhvr additive="base">
                                            <p:cTn id="65" dur="6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15" grpId="0" animBg="1"/>
          <p:bldP spid="16" grpId="0" animBg="1"/>
          <p:bldP spid="17" grpId="0" animBg="1"/>
          <p:bldP spid="18" grpId="0" animBg="1"/>
          <p:bldP spid="29" grpId="0"/>
          <p:bldP spid="30" grpId="0"/>
          <p:bldP spid="11" grpId="0"/>
          <p:bldP spid="12" grpId="0"/>
          <p:bldP spid="1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1000" fill="hold"/>
                                            <p:tgtEl>
                                              <p:spTgt spid="29"/>
                                            </p:tgtEl>
                                            <p:attrNameLst>
                                              <p:attrName>ppt_x</p:attrName>
                                            </p:attrNameLst>
                                          </p:cBhvr>
                                          <p:tavLst>
                                            <p:tav tm="0">
                                              <p:val>
                                                <p:strVal val="#ppt_x"/>
                                              </p:val>
                                            </p:tav>
                                            <p:tav tm="100000">
                                              <p:val>
                                                <p:strVal val="#ppt_x"/>
                                              </p:val>
                                            </p:tav>
                                          </p:tavLst>
                                        </p:anim>
                                        <p:anim calcmode="lin" valueType="num">
                                          <p:cBhvr additive="base">
                                            <p:cTn id="8" dur="1000" fill="hold"/>
                                            <p:tgtEl>
                                              <p:spTgt spid="29"/>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1000" fill="hold"/>
                                            <p:tgtEl>
                                              <p:spTgt spid="30"/>
                                            </p:tgtEl>
                                            <p:attrNameLst>
                                              <p:attrName>ppt_x</p:attrName>
                                            </p:attrNameLst>
                                          </p:cBhvr>
                                          <p:tavLst>
                                            <p:tav tm="0">
                                              <p:val>
                                                <p:strVal val="#ppt_x"/>
                                              </p:val>
                                            </p:tav>
                                            <p:tav tm="100000">
                                              <p:val>
                                                <p:strVal val="#ppt_x"/>
                                              </p:val>
                                            </p:tav>
                                          </p:tavLst>
                                        </p:anim>
                                        <p:anim calcmode="lin" valueType="num">
                                          <p:cBhvr additive="base">
                                            <p:cTn id="12" dur="1000" fill="hold"/>
                                            <p:tgtEl>
                                              <p:spTgt spid="30"/>
                                            </p:tgtEl>
                                            <p:attrNameLst>
                                              <p:attrName>ppt_y</p:attrName>
                                            </p:attrNameLst>
                                          </p:cBhvr>
                                          <p:tavLst>
                                            <p:tav tm="0">
                                              <p:val>
                                                <p:strVal val="0-#ppt_h/2"/>
                                              </p:val>
                                            </p:tav>
                                            <p:tav tm="100000">
                                              <p:val>
                                                <p:strVal val="#ppt_y"/>
                                              </p:val>
                                            </p:tav>
                                          </p:tavLst>
                                        </p:anim>
                                      </p:childTnLst>
                                    </p:cTn>
                                  </p:par>
                                  <p:par>
                                    <p:cTn id="13" presetID="53" presetClass="entr" presetSubtype="16" fill="hold" grpId="0" nodeType="withEffect">
                                      <p:stCondLst>
                                        <p:cond delay="1100"/>
                                      </p:stCondLst>
                                      <p:childTnLst>
                                        <p:set>
                                          <p:cBhvr>
                                            <p:cTn id="14" dur="1" fill="hold">
                                              <p:stCondLst>
                                                <p:cond delay="0"/>
                                              </p:stCondLst>
                                            </p:cTn>
                                            <p:tgtEl>
                                              <p:spTgt spid="7"/>
                                            </p:tgtEl>
                                            <p:attrNameLst>
                                              <p:attrName>style.visibility</p:attrName>
                                            </p:attrNameLst>
                                          </p:cBhvr>
                                          <p:to>
                                            <p:strVal val="visible"/>
                                          </p:to>
                                        </p:set>
                                        <p:anim calcmode="lin" valueType="num">
                                          <p:cBhvr>
                                            <p:cTn id="15" dur="300" fill="hold"/>
                                            <p:tgtEl>
                                              <p:spTgt spid="7"/>
                                            </p:tgtEl>
                                            <p:attrNameLst>
                                              <p:attrName>ppt_w</p:attrName>
                                            </p:attrNameLst>
                                          </p:cBhvr>
                                          <p:tavLst>
                                            <p:tav tm="0">
                                              <p:val>
                                                <p:fltVal val="0"/>
                                              </p:val>
                                            </p:tav>
                                            <p:tav tm="100000">
                                              <p:val>
                                                <p:strVal val="#ppt_w"/>
                                              </p:val>
                                            </p:tav>
                                          </p:tavLst>
                                        </p:anim>
                                        <p:anim calcmode="lin" valueType="num">
                                          <p:cBhvr>
                                            <p:cTn id="16" dur="300" fill="hold"/>
                                            <p:tgtEl>
                                              <p:spTgt spid="7"/>
                                            </p:tgtEl>
                                            <p:attrNameLst>
                                              <p:attrName>ppt_h</p:attrName>
                                            </p:attrNameLst>
                                          </p:cBhvr>
                                          <p:tavLst>
                                            <p:tav tm="0">
                                              <p:val>
                                                <p:fltVal val="0"/>
                                              </p:val>
                                            </p:tav>
                                            <p:tav tm="100000">
                                              <p:val>
                                                <p:strVal val="#ppt_h"/>
                                              </p:val>
                                            </p:tav>
                                          </p:tavLst>
                                        </p:anim>
                                        <p:animEffect transition="in" filter="fade">
                                          <p:cBhvr>
                                            <p:cTn id="17" dur="300"/>
                                            <p:tgtEl>
                                              <p:spTgt spid="7"/>
                                            </p:tgtEl>
                                          </p:cBhvr>
                                        </p:animEffect>
                                      </p:childTnLst>
                                    </p:cTn>
                                  </p:par>
                                  <p:par>
                                    <p:cTn id="18" presetID="2" presetClass="entr" presetSubtype="8" fill="hold" nodeType="withEffect">
                                      <p:stCondLst>
                                        <p:cond delay="180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600" fill="hold"/>
                                            <p:tgtEl>
                                              <p:spTgt spid="3"/>
                                            </p:tgtEl>
                                            <p:attrNameLst>
                                              <p:attrName>ppt_x</p:attrName>
                                            </p:attrNameLst>
                                          </p:cBhvr>
                                          <p:tavLst>
                                            <p:tav tm="0">
                                              <p:val>
                                                <p:strVal val="0-#ppt_w/2"/>
                                              </p:val>
                                            </p:tav>
                                            <p:tav tm="100000">
                                              <p:val>
                                                <p:strVal val="#ppt_x"/>
                                              </p:val>
                                            </p:tav>
                                          </p:tavLst>
                                        </p:anim>
                                        <p:anim calcmode="lin" valueType="num">
                                          <p:cBhvr additive="base">
                                            <p:cTn id="21" dur="600" fill="hold"/>
                                            <p:tgtEl>
                                              <p:spTgt spid="3"/>
                                            </p:tgtEl>
                                            <p:attrNameLst>
                                              <p:attrName>ppt_y</p:attrName>
                                            </p:attrNameLst>
                                          </p:cBhvr>
                                          <p:tavLst>
                                            <p:tav tm="0">
                                              <p:val>
                                                <p:strVal val="#ppt_y"/>
                                              </p:val>
                                            </p:tav>
                                            <p:tav tm="100000">
                                              <p:val>
                                                <p:strVal val="#ppt_y"/>
                                              </p:val>
                                            </p:tav>
                                          </p:tavLst>
                                        </p:anim>
                                      </p:childTnLst>
                                    </p:cTn>
                                  </p:par>
                                  <p:par>
                                    <p:cTn id="22" presetID="2" presetClass="entr" presetSubtype="8" fill="hold" grpId="0" nodeType="withEffect">
                                      <p:stCondLst>
                                        <p:cond delay="1800"/>
                                      </p:stCondLst>
                                      <p:childTnLst>
                                        <p:set>
                                          <p:cBhvr>
                                            <p:cTn id="23" dur="1" fill="hold">
                                              <p:stCondLst>
                                                <p:cond delay="0"/>
                                              </p:stCondLst>
                                            </p:cTn>
                                            <p:tgtEl>
                                              <p:spTgt spid="16"/>
                                            </p:tgtEl>
                                            <p:attrNameLst>
                                              <p:attrName>style.visibility</p:attrName>
                                            </p:attrNameLst>
                                          </p:cBhvr>
                                          <p:to>
                                            <p:strVal val="visible"/>
                                          </p:to>
                                        </p:set>
                                        <p:anim calcmode="lin" valueType="num">
                                          <p:cBhvr additive="base">
                                            <p:cTn id="24" dur="600" fill="hold"/>
                                            <p:tgtEl>
                                              <p:spTgt spid="16"/>
                                            </p:tgtEl>
                                            <p:attrNameLst>
                                              <p:attrName>ppt_x</p:attrName>
                                            </p:attrNameLst>
                                          </p:cBhvr>
                                          <p:tavLst>
                                            <p:tav tm="0">
                                              <p:val>
                                                <p:strVal val="0-#ppt_w/2"/>
                                              </p:val>
                                            </p:tav>
                                            <p:tav tm="100000">
                                              <p:val>
                                                <p:strVal val="#ppt_x"/>
                                              </p:val>
                                            </p:tav>
                                          </p:tavLst>
                                        </p:anim>
                                        <p:anim calcmode="lin" valueType="num">
                                          <p:cBhvr additive="base">
                                            <p:cTn id="25" dur="600" fill="hold"/>
                                            <p:tgtEl>
                                              <p:spTgt spid="16"/>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2000"/>
                                      </p:stCondLst>
                                      <p:childTnLst>
                                        <p:set>
                                          <p:cBhvr>
                                            <p:cTn id="27" dur="1" fill="hold">
                                              <p:stCondLst>
                                                <p:cond delay="0"/>
                                              </p:stCondLst>
                                            </p:cTn>
                                            <p:tgtEl>
                                              <p:spTgt spid="33"/>
                                            </p:tgtEl>
                                            <p:attrNameLst>
                                              <p:attrName>style.visibility</p:attrName>
                                            </p:attrNameLst>
                                          </p:cBhvr>
                                          <p:to>
                                            <p:strVal val="visible"/>
                                          </p:to>
                                        </p:set>
                                        <p:anim calcmode="lin" valueType="num">
                                          <p:cBhvr additive="base">
                                            <p:cTn id="28" dur="600" fill="hold"/>
                                            <p:tgtEl>
                                              <p:spTgt spid="33"/>
                                            </p:tgtEl>
                                            <p:attrNameLst>
                                              <p:attrName>ppt_x</p:attrName>
                                            </p:attrNameLst>
                                          </p:cBhvr>
                                          <p:tavLst>
                                            <p:tav tm="0">
                                              <p:val>
                                                <p:strVal val="0-#ppt_w/2"/>
                                              </p:val>
                                            </p:tav>
                                            <p:tav tm="100000">
                                              <p:val>
                                                <p:strVal val="#ppt_x"/>
                                              </p:val>
                                            </p:tav>
                                          </p:tavLst>
                                        </p:anim>
                                        <p:anim calcmode="lin" valueType="num">
                                          <p:cBhvr additive="base">
                                            <p:cTn id="29" dur="600" fill="hold"/>
                                            <p:tgtEl>
                                              <p:spTgt spid="33"/>
                                            </p:tgtEl>
                                            <p:attrNameLst>
                                              <p:attrName>ppt_y</p:attrName>
                                            </p:attrNameLst>
                                          </p:cBhvr>
                                          <p:tavLst>
                                            <p:tav tm="0">
                                              <p:val>
                                                <p:strVal val="#ppt_y"/>
                                              </p:val>
                                            </p:tav>
                                            <p:tav tm="100000">
                                              <p:val>
                                                <p:strVal val="#ppt_y"/>
                                              </p:val>
                                            </p:tav>
                                          </p:tavLst>
                                        </p:anim>
                                      </p:childTnLst>
                                    </p:cTn>
                                  </p:par>
                                  <p:par>
                                    <p:cTn id="30" presetID="2" presetClass="entr" presetSubtype="8" fill="hold" grpId="0" nodeType="withEffect">
                                      <p:stCondLst>
                                        <p:cond delay="200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600" fill="hold"/>
                                            <p:tgtEl>
                                              <p:spTgt spid="17"/>
                                            </p:tgtEl>
                                            <p:attrNameLst>
                                              <p:attrName>ppt_x</p:attrName>
                                            </p:attrNameLst>
                                          </p:cBhvr>
                                          <p:tavLst>
                                            <p:tav tm="0">
                                              <p:val>
                                                <p:strVal val="0-#ppt_w/2"/>
                                              </p:val>
                                            </p:tav>
                                            <p:tav tm="100000">
                                              <p:val>
                                                <p:strVal val="#ppt_x"/>
                                              </p:val>
                                            </p:tav>
                                          </p:tavLst>
                                        </p:anim>
                                        <p:anim calcmode="lin" valueType="num">
                                          <p:cBhvr additive="base">
                                            <p:cTn id="33" dur="600" fill="hold"/>
                                            <p:tgtEl>
                                              <p:spTgt spid="17"/>
                                            </p:tgtEl>
                                            <p:attrNameLst>
                                              <p:attrName>ppt_y</p:attrName>
                                            </p:attrNameLst>
                                          </p:cBhvr>
                                          <p:tavLst>
                                            <p:tav tm="0">
                                              <p:val>
                                                <p:strVal val="#ppt_y"/>
                                              </p:val>
                                            </p:tav>
                                            <p:tav tm="100000">
                                              <p:val>
                                                <p:strVal val="#ppt_y"/>
                                              </p:val>
                                            </p:tav>
                                          </p:tavLst>
                                        </p:anim>
                                      </p:childTnLst>
                                    </p:cTn>
                                  </p:par>
                                  <p:par>
                                    <p:cTn id="34" presetID="2" presetClass="entr" presetSubtype="2" fill="hold" nodeType="withEffect">
                                      <p:stCondLst>
                                        <p:cond delay="2200"/>
                                      </p:stCondLst>
                                      <p:childTnLst>
                                        <p:set>
                                          <p:cBhvr>
                                            <p:cTn id="35" dur="1" fill="hold">
                                              <p:stCondLst>
                                                <p:cond delay="0"/>
                                              </p:stCondLst>
                                            </p:cTn>
                                            <p:tgtEl>
                                              <p:spTgt spid="31"/>
                                            </p:tgtEl>
                                            <p:attrNameLst>
                                              <p:attrName>style.visibility</p:attrName>
                                            </p:attrNameLst>
                                          </p:cBhvr>
                                          <p:to>
                                            <p:strVal val="visible"/>
                                          </p:to>
                                        </p:set>
                                        <p:anim calcmode="lin" valueType="num">
                                          <p:cBhvr additive="base">
                                            <p:cTn id="36" dur="600" fill="hold"/>
                                            <p:tgtEl>
                                              <p:spTgt spid="31"/>
                                            </p:tgtEl>
                                            <p:attrNameLst>
                                              <p:attrName>ppt_x</p:attrName>
                                            </p:attrNameLst>
                                          </p:cBhvr>
                                          <p:tavLst>
                                            <p:tav tm="0">
                                              <p:val>
                                                <p:strVal val="1+#ppt_w/2"/>
                                              </p:val>
                                            </p:tav>
                                            <p:tav tm="100000">
                                              <p:val>
                                                <p:strVal val="#ppt_x"/>
                                              </p:val>
                                            </p:tav>
                                          </p:tavLst>
                                        </p:anim>
                                        <p:anim calcmode="lin" valueType="num">
                                          <p:cBhvr additive="base">
                                            <p:cTn id="37" dur="600" fill="hold"/>
                                            <p:tgtEl>
                                              <p:spTgt spid="31"/>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220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600" fill="hold"/>
                                            <p:tgtEl>
                                              <p:spTgt spid="18"/>
                                            </p:tgtEl>
                                            <p:attrNameLst>
                                              <p:attrName>ppt_x</p:attrName>
                                            </p:attrNameLst>
                                          </p:cBhvr>
                                          <p:tavLst>
                                            <p:tav tm="0">
                                              <p:val>
                                                <p:strVal val="1+#ppt_w/2"/>
                                              </p:val>
                                            </p:tav>
                                            <p:tav tm="100000">
                                              <p:val>
                                                <p:strVal val="#ppt_x"/>
                                              </p:val>
                                            </p:tav>
                                          </p:tavLst>
                                        </p:anim>
                                        <p:anim calcmode="lin" valueType="num">
                                          <p:cBhvr additive="base">
                                            <p:cTn id="41" dur="600" fill="hold"/>
                                            <p:tgtEl>
                                              <p:spTgt spid="18"/>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2200"/>
                                      </p:stCondLst>
                                      <p:childTnLst>
                                        <p:set>
                                          <p:cBhvr>
                                            <p:cTn id="43" dur="1" fill="hold">
                                              <p:stCondLst>
                                                <p:cond delay="0"/>
                                              </p:stCondLst>
                                            </p:cTn>
                                            <p:tgtEl>
                                              <p:spTgt spid="20"/>
                                            </p:tgtEl>
                                            <p:attrNameLst>
                                              <p:attrName>style.visibility</p:attrName>
                                            </p:attrNameLst>
                                          </p:cBhvr>
                                          <p:to>
                                            <p:strVal val="visible"/>
                                          </p:to>
                                        </p:set>
                                        <p:anim calcmode="lin" valueType="num">
                                          <p:cBhvr additive="base">
                                            <p:cTn id="44" dur="600" fill="hold"/>
                                            <p:tgtEl>
                                              <p:spTgt spid="20"/>
                                            </p:tgtEl>
                                            <p:attrNameLst>
                                              <p:attrName>ppt_x</p:attrName>
                                            </p:attrNameLst>
                                          </p:cBhvr>
                                          <p:tavLst>
                                            <p:tav tm="0">
                                              <p:val>
                                                <p:strVal val="1+#ppt_w/2"/>
                                              </p:val>
                                            </p:tav>
                                            <p:tav tm="100000">
                                              <p:val>
                                                <p:strVal val="#ppt_x"/>
                                              </p:val>
                                            </p:tav>
                                          </p:tavLst>
                                        </p:anim>
                                        <p:anim calcmode="lin" valueType="num">
                                          <p:cBhvr additive="base">
                                            <p:cTn id="45" dur="600" fill="hold"/>
                                            <p:tgtEl>
                                              <p:spTgt spid="20"/>
                                            </p:tgtEl>
                                            <p:attrNameLst>
                                              <p:attrName>ppt_y</p:attrName>
                                            </p:attrNameLst>
                                          </p:cBhvr>
                                          <p:tavLst>
                                            <p:tav tm="0">
                                              <p:val>
                                                <p:strVal val="#ppt_y"/>
                                              </p:val>
                                            </p:tav>
                                            <p:tav tm="100000">
                                              <p:val>
                                                <p:strVal val="#ppt_y"/>
                                              </p:val>
                                            </p:tav>
                                          </p:tavLst>
                                        </p:anim>
                                      </p:childTnLst>
                                    </p:cTn>
                                  </p:par>
                                  <p:par>
                                    <p:cTn id="46" presetID="2" presetClass="entr" presetSubtype="2" fill="hold" nodeType="withEffect">
                                      <p:stCondLst>
                                        <p:cond delay="2400"/>
                                      </p:stCondLst>
                                      <p:childTnLst>
                                        <p:set>
                                          <p:cBhvr>
                                            <p:cTn id="47" dur="1" fill="hold">
                                              <p:stCondLst>
                                                <p:cond delay="0"/>
                                              </p:stCondLst>
                                            </p:cTn>
                                            <p:tgtEl>
                                              <p:spTgt spid="32"/>
                                            </p:tgtEl>
                                            <p:attrNameLst>
                                              <p:attrName>style.visibility</p:attrName>
                                            </p:attrNameLst>
                                          </p:cBhvr>
                                          <p:to>
                                            <p:strVal val="visible"/>
                                          </p:to>
                                        </p:set>
                                        <p:anim calcmode="lin" valueType="num">
                                          <p:cBhvr additive="base">
                                            <p:cTn id="48" dur="600" fill="hold"/>
                                            <p:tgtEl>
                                              <p:spTgt spid="32"/>
                                            </p:tgtEl>
                                            <p:attrNameLst>
                                              <p:attrName>ppt_x</p:attrName>
                                            </p:attrNameLst>
                                          </p:cBhvr>
                                          <p:tavLst>
                                            <p:tav tm="0">
                                              <p:val>
                                                <p:strVal val="1+#ppt_w/2"/>
                                              </p:val>
                                            </p:tav>
                                            <p:tav tm="100000">
                                              <p:val>
                                                <p:strVal val="#ppt_x"/>
                                              </p:val>
                                            </p:tav>
                                          </p:tavLst>
                                        </p:anim>
                                        <p:anim calcmode="lin" valueType="num">
                                          <p:cBhvr additive="base">
                                            <p:cTn id="49" dur="600" fill="hold"/>
                                            <p:tgtEl>
                                              <p:spTgt spid="32"/>
                                            </p:tgtEl>
                                            <p:attrNameLst>
                                              <p:attrName>ppt_y</p:attrName>
                                            </p:attrNameLst>
                                          </p:cBhvr>
                                          <p:tavLst>
                                            <p:tav tm="0">
                                              <p:val>
                                                <p:strVal val="#ppt_y"/>
                                              </p:val>
                                            </p:tav>
                                            <p:tav tm="100000">
                                              <p:val>
                                                <p:strVal val="#ppt_y"/>
                                              </p:val>
                                            </p:tav>
                                          </p:tavLst>
                                        </p:anim>
                                      </p:childTnLst>
                                    </p:cTn>
                                  </p:par>
                                  <p:par>
                                    <p:cTn id="50" presetID="2" presetClass="entr" presetSubtype="2" fill="hold" grpId="0" nodeType="withEffect">
                                      <p:stCondLst>
                                        <p:cond delay="240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600" fill="hold"/>
                                            <p:tgtEl>
                                              <p:spTgt spid="15"/>
                                            </p:tgtEl>
                                            <p:attrNameLst>
                                              <p:attrName>ppt_x</p:attrName>
                                            </p:attrNameLst>
                                          </p:cBhvr>
                                          <p:tavLst>
                                            <p:tav tm="0">
                                              <p:val>
                                                <p:strVal val="1+#ppt_w/2"/>
                                              </p:val>
                                            </p:tav>
                                            <p:tav tm="100000">
                                              <p:val>
                                                <p:strVal val="#ppt_x"/>
                                              </p:val>
                                            </p:tav>
                                          </p:tavLst>
                                        </p:anim>
                                        <p:anim calcmode="lin" valueType="num">
                                          <p:cBhvr additive="base">
                                            <p:cTn id="53" dur="600" fill="hold"/>
                                            <p:tgtEl>
                                              <p:spTgt spid="15"/>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2200"/>
                                      </p:stCondLst>
                                      <p:childTnLst>
                                        <p:set>
                                          <p:cBhvr>
                                            <p:cTn id="55" dur="1" fill="hold">
                                              <p:stCondLst>
                                                <p:cond delay="0"/>
                                              </p:stCondLst>
                                            </p:cTn>
                                            <p:tgtEl>
                                              <p:spTgt spid="11"/>
                                            </p:tgtEl>
                                            <p:attrNameLst>
                                              <p:attrName>style.visibility</p:attrName>
                                            </p:attrNameLst>
                                          </p:cBhvr>
                                          <p:to>
                                            <p:strVal val="visible"/>
                                          </p:to>
                                        </p:set>
                                        <p:anim calcmode="lin" valueType="num">
                                          <p:cBhvr additive="base">
                                            <p:cTn id="56" dur="600" fill="hold"/>
                                            <p:tgtEl>
                                              <p:spTgt spid="11"/>
                                            </p:tgtEl>
                                            <p:attrNameLst>
                                              <p:attrName>ppt_x</p:attrName>
                                            </p:attrNameLst>
                                          </p:cBhvr>
                                          <p:tavLst>
                                            <p:tav tm="0">
                                              <p:val>
                                                <p:strVal val="1+#ppt_w/2"/>
                                              </p:val>
                                            </p:tav>
                                            <p:tav tm="100000">
                                              <p:val>
                                                <p:strVal val="#ppt_x"/>
                                              </p:val>
                                            </p:tav>
                                          </p:tavLst>
                                        </p:anim>
                                        <p:anim calcmode="lin" valueType="num">
                                          <p:cBhvr additive="base">
                                            <p:cTn id="57" dur="600" fill="hold"/>
                                            <p:tgtEl>
                                              <p:spTgt spid="11"/>
                                            </p:tgtEl>
                                            <p:attrNameLst>
                                              <p:attrName>ppt_y</p:attrName>
                                            </p:attrNameLst>
                                          </p:cBhvr>
                                          <p:tavLst>
                                            <p:tav tm="0">
                                              <p:val>
                                                <p:strVal val="#ppt_y"/>
                                              </p:val>
                                            </p:tav>
                                            <p:tav tm="100000">
                                              <p:val>
                                                <p:strVal val="#ppt_y"/>
                                              </p:val>
                                            </p:tav>
                                          </p:tavLst>
                                        </p:anim>
                                      </p:childTnLst>
                                    </p:cTn>
                                  </p:par>
                                  <p:par>
                                    <p:cTn id="58" presetID="2" presetClass="entr" presetSubtype="2" fill="hold" grpId="0" nodeType="withEffect">
                                      <p:stCondLst>
                                        <p:cond delay="2200"/>
                                      </p:stCondLst>
                                      <p:childTnLst>
                                        <p:set>
                                          <p:cBhvr>
                                            <p:cTn id="59" dur="1" fill="hold">
                                              <p:stCondLst>
                                                <p:cond delay="0"/>
                                              </p:stCondLst>
                                            </p:cTn>
                                            <p:tgtEl>
                                              <p:spTgt spid="12"/>
                                            </p:tgtEl>
                                            <p:attrNameLst>
                                              <p:attrName>style.visibility</p:attrName>
                                            </p:attrNameLst>
                                          </p:cBhvr>
                                          <p:to>
                                            <p:strVal val="visible"/>
                                          </p:to>
                                        </p:set>
                                        <p:anim calcmode="lin" valueType="num">
                                          <p:cBhvr additive="base">
                                            <p:cTn id="60" dur="600" fill="hold"/>
                                            <p:tgtEl>
                                              <p:spTgt spid="12"/>
                                            </p:tgtEl>
                                            <p:attrNameLst>
                                              <p:attrName>ppt_x</p:attrName>
                                            </p:attrNameLst>
                                          </p:cBhvr>
                                          <p:tavLst>
                                            <p:tav tm="0">
                                              <p:val>
                                                <p:strVal val="1+#ppt_w/2"/>
                                              </p:val>
                                            </p:tav>
                                            <p:tav tm="100000">
                                              <p:val>
                                                <p:strVal val="#ppt_x"/>
                                              </p:val>
                                            </p:tav>
                                          </p:tavLst>
                                        </p:anim>
                                        <p:anim calcmode="lin" valueType="num">
                                          <p:cBhvr additive="base">
                                            <p:cTn id="61" dur="600" fill="hold"/>
                                            <p:tgtEl>
                                              <p:spTgt spid="12"/>
                                            </p:tgtEl>
                                            <p:attrNameLst>
                                              <p:attrName>ppt_y</p:attrName>
                                            </p:attrNameLst>
                                          </p:cBhvr>
                                          <p:tavLst>
                                            <p:tav tm="0">
                                              <p:val>
                                                <p:strVal val="#ppt_y"/>
                                              </p:val>
                                            </p:tav>
                                            <p:tav tm="100000">
                                              <p:val>
                                                <p:strVal val="#ppt_y"/>
                                              </p:val>
                                            </p:tav>
                                          </p:tavLst>
                                        </p:anim>
                                      </p:childTnLst>
                                    </p:cTn>
                                  </p:par>
                                  <p:par>
                                    <p:cTn id="62" presetID="2" presetClass="entr" presetSubtype="2" fill="hold" grpId="0" nodeType="withEffect">
                                      <p:stCondLst>
                                        <p:cond delay="22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600" fill="hold"/>
                                            <p:tgtEl>
                                              <p:spTgt spid="14"/>
                                            </p:tgtEl>
                                            <p:attrNameLst>
                                              <p:attrName>ppt_x</p:attrName>
                                            </p:attrNameLst>
                                          </p:cBhvr>
                                          <p:tavLst>
                                            <p:tav tm="0">
                                              <p:val>
                                                <p:strVal val="1+#ppt_w/2"/>
                                              </p:val>
                                            </p:tav>
                                            <p:tav tm="100000">
                                              <p:val>
                                                <p:strVal val="#ppt_x"/>
                                              </p:val>
                                            </p:tav>
                                          </p:tavLst>
                                        </p:anim>
                                        <p:anim calcmode="lin" valueType="num">
                                          <p:cBhvr additive="base">
                                            <p:cTn id="65" dur="6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p:bldP spid="15" grpId="0" animBg="1"/>
          <p:bldP spid="16" grpId="0" animBg="1"/>
          <p:bldP spid="17" grpId="0" animBg="1"/>
          <p:bldP spid="18" grpId="0" animBg="1"/>
          <p:bldP spid="29" grpId="0"/>
          <p:bldP spid="30" grpId="0"/>
          <p:bldP spid="11" grpId="0"/>
          <p:bldP spid="12" grpId="0"/>
          <p:bldP spid="1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 name="Picture 2">
            <a:extLst>
              <a:ext uri="{FF2B5EF4-FFF2-40B4-BE49-F238E27FC236}">
                <a16:creationId xmlns:a16="http://schemas.microsoft.com/office/drawing/2014/main" id="{BFDF4583-3EDA-C36A-D77C-BF225DF3E14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793154" y="2374540"/>
            <a:ext cx="5402092" cy="3087964"/>
          </a:xfrm>
          <a:prstGeom prst="rect">
            <a:avLst/>
          </a:prstGeom>
          <a:noFill/>
          <a:ln w="9525">
            <a:noFill/>
            <a:miter lim="800000"/>
            <a:headEnd/>
            <a:tailEnd/>
          </a:ln>
        </p:spPr>
      </p:pic>
      <p:sp>
        <p:nvSpPr>
          <p:cNvPr id="59" name="矩形 58">
            <a:extLst>
              <a:ext uri="{FF2B5EF4-FFF2-40B4-BE49-F238E27FC236}">
                <a16:creationId xmlns:a16="http://schemas.microsoft.com/office/drawing/2014/main" id="{1325A09F-0679-A251-F09B-B7A732835E8D}"/>
              </a:ext>
            </a:extLst>
          </p:cNvPr>
          <p:cNvSpPr/>
          <p:nvPr/>
        </p:nvSpPr>
        <p:spPr>
          <a:xfrm>
            <a:off x="372041" y="1628551"/>
            <a:ext cx="1569600" cy="548579"/>
          </a:xfrm>
          <a:prstGeom prst="rect">
            <a:avLst/>
          </a:prstGeom>
        </p:spPr>
        <p:txBody>
          <a:bodyPr wrap="none" lIns="91410" tIns="45704" rIns="91410" bIns="45704">
            <a:spAutoFit/>
          </a:bodyPr>
          <a:lstStyle/>
          <a:p>
            <a:pPr fontAlgn="base">
              <a:lnSpc>
                <a:spcPct val="120000"/>
              </a:lnSpc>
            </a:pPr>
            <a:r>
              <a:rPr lang="zh-CN" altLang="en-US" sz="2699" b="1" dirty="0">
                <a:solidFill>
                  <a:srgbClr val="47ABB9"/>
                </a:solidFill>
                <a:latin typeface="微软雅黑" panose="020B0503020204020204" charset="-122"/>
                <a:ea typeface="微软雅黑" panose="020B0503020204020204" charset="-122"/>
                <a:sym typeface="Arial" panose="020B0604020202020204" pitchFamily="34" charset="0"/>
              </a:rPr>
              <a:t>项目概况</a:t>
            </a:r>
          </a:p>
        </p:txBody>
      </p:sp>
      <p:grpSp>
        <p:nvGrpSpPr>
          <p:cNvPr id="60" name="组合 59">
            <a:extLst>
              <a:ext uri="{FF2B5EF4-FFF2-40B4-BE49-F238E27FC236}">
                <a16:creationId xmlns:a16="http://schemas.microsoft.com/office/drawing/2014/main" id="{EB49E29C-2063-3025-032E-E0C1402DB6E2}"/>
              </a:ext>
            </a:extLst>
          </p:cNvPr>
          <p:cNvGrpSpPr/>
          <p:nvPr/>
        </p:nvGrpSpPr>
        <p:grpSpPr>
          <a:xfrm>
            <a:off x="205491" y="2280639"/>
            <a:ext cx="4569995" cy="2386627"/>
            <a:chOff x="440999" y="1604207"/>
            <a:chExt cx="4572000" cy="2387360"/>
          </a:xfrm>
        </p:grpSpPr>
        <p:sp>
          <p:nvSpPr>
            <p:cNvPr id="61" name="矩形 60">
              <a:extLst>
                <a:ext uri="{FF2B5EF4-FFF2-40B4-BE49-F238E27FC236}">
                  <a16:creationId xmlns:a16="http://schemas.microsoft.com/office/drawing/2014/main" id="{3EE24C95-4194-99B3-7671-C2709E6B9F0D}"/>
                </a:ext>
              </a:extLst>
            </p:cNvPr>
            <p:cNvSpPr/>
            <p:nvPr/>
          </p:nvSpPr>
          <p:spPr>
            <a:xfrm>
              <a:off x="589007" y="1604207"/>
              <a:ext cx="2773129" cy="333270"/>
            </a:xfrm>
            <a:prstGeom prst="rect">
              <a:avLst/>
            </a:prstGeom>
          </p:spPr>
          <p:txBody>
            <a:bodyPr wrap="none">
              <a:spAutoFit/>
            </a:bodyPr>
            <a:lstStyle/>
            <a:p>
              <a:pPr fontAlgn="base">
                <a:lnSpc>
                  <a:spcPct val="120000"/>
                </a:lnSpc>
              </a:pPr>
              <a:r>
                <a:rPr lang="zh-CN" altLang="en-US" sz="1425" b="1" dirty="0">
                  <a:solidFill>
                    <a:prstClr val="black">
                      <a:lumMod val="50000"/>
                      <a:lumOff val="50000"/>
                    </a:prstClr>
                  </a:solidFill>
                  <a:latin typeface="微软雅黑" panose="020B0503020204020204" charset="-122"/>
                  <a:ea typeface="微软雅黑" panose="020B0503020204020204" charset="-122"/>
                  <a:sym typeface="Arial" panose="020B0604020202020204" pitchFamily="34" charset="0"/>
                </a:rPr>
                <a:t>整合与速度提升</a:t>
              </a:r>
              <a:r>
                <a:rPr lang="en-US" altLang="zh-CN" sz="1425" b="1" dirty="0">
                  <a:solidFill>
                    <a:prstClr val="black">
                      <a:lumMod val="50000"/>
                      <a:lumOff val="50000"/>
                    </a:prstClr>
                  </a:solidFill>
                  <a:latin typeface="微软雅黑" panose="020B0503020204020204" charset="-122"/>
                  <a:ea typeface="微软雅黑" panose="020B0503020204020204" charset="-122"/>
                  <a:sym typeface="Arial" panose="020B0604020202020204" pitchFamily="34" charset="0"/>
                </a:rPr>
                <a:t>——</a:t>
              </a:r>
              <a:r>
                <a:rPr lang="zh-CN" altLang="en-US" sz="1425" b="1" dirty="0">
                  <a:solidFill>
                    <a:prstClr val="black">
                      <a:lumMod val="50000"/>
                      <a:lumOff val="50000"/>
                    </a:prstClr>
                  </a:solidFill>
                  <a:latin typeface="微软雅黑" panose="020B0503020204020204" charset="-122"/>
                  <a:ea typeface="微软雅黑" panose="020B0503020204020204" charset="-122"/>
                  <a:sym typeface="Arial" panose="020B0604020202020204" pitchFamily="34" charset="0"/>
                </a:rPr>
                <a:t>数据库存储</a:t>
              </a:r>
            </a:p>
          </p:txBody>
        </p:sp>
        <p:sp>
          <p:nvSpPr>
            <p:cNvPr id="62" name="矩形 61">
              <a:extLst>
                <a:ext uri="{FF2B5EF4-FFF2-40B4-BE49-F238E27FC236}">
                  <a16:creationId xmlns:a16="http://schemas.microsoft.com/office/drawing/2014/main" id="{A6868DEF-592D-EBDD-8406-4966D857B7B2}"/>
                </a:ext>
              </a:extLst>
            </p:cNvPr>
            <p:cNvSpPr/>
            <p:nvPr/>
          </p:nvSpPr>
          <p:spPr>
            <a:xfrm>
              <a:off x="440999" y="1851670"/>
              <a:ext cx="4572000" cy="2139897"/>
            </a:xfrm>
            <a:prstGeom prst="rect">
              <a:avLst/>
            </a:prstGeom>
          </p:spPr>
          <p:txBody>
            <a:bodyPr>
              <a:spAutoFit/>
            </a:bodyPr>
            <a:lstStyle/>
            <a:p>
              <a:pPr>
                <a:lnSpc>
                  <a:spcPct val="150000"/>
                </a:lnSpc>
              </a:pPr>
              <a:r>
                <a:rPr lang="zh-CN" altLang="en-US" sz="1125" dirty="0">
                  <a:solidFill>
                    <a:prstClr val="black">
                      <a:lumMod val="50000"/>
                      <a:lumOff val="50000"/>
                    </a:prstClr>
                  </a:solidFill>
                  <a:latin typeface="微软雅黑" panose="020B0503020204020204" charset="-122"/>
                  <a:ea typeface="微软雅黑" panose="020B0503020204020204" charset="-122"/>
                </a:rPr>
                <a:t>       对于某些行业，如金融、商业、银行等都有重要的影响，且失信人信息对于商业安全、个人间的合作、生意往来，都有重要的参考价值。当前失信人数据集中在中国执行信息公开网公开，天眼查等网站公示出来。对于个体来说可以直接在中国执行信息公开网上通过姓名和身份证号进行查询。对于批量额查询请求，可以用第三方的数据接口，但不能实现快速高效的查询。系统如果需要海量、高效地查询失信人信息，最好是将失信人信息同步到本地数据仓库中，可提高系统的查询效率。</a:t>
              </a:r>
            </a:p>
          </p:txBody>
        </p:sp>
      </p:grpSp>
      <p:sp>
        <p:nvSpPr>
          <p:cNvPr id="64" name="椭圆 63">
            <a:extLst>
              <a:ext uri="{FF2B5EF4-FFF2-40B4-BE49-F238E27FC236}">
                <a16:creationId xmlns:a16="http://schemas.microsoft.com/office/drawing/2014/main" id="{A8B31E1F-6BDE-75EF-49B0-A54E0450D2D6}"/>
              </a:ext>
            </a:extLst>
          </p:cNvPr>
          <p:cNvSpPr/>
          <p:nvPr/>
        </p:nvSpPr>
        <p:spPr>
          <a:xfrm>
            <a:off x="7366635" y="1533773"/>
            <a:ext cx="323894" cy="323936"/>
          </a:xfrm>
          <a:prstGeom prst="ellipse">
            <a:avLst/>
          </a:prstGeom>
          <a:solidFill>
            <a:srgbClr val="E55948">
              <a:alpha val="52941"/>
            </a:srgbClr>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sp>
        <p:nvSpPr>
          <p:cNvPr id="65" name="椭圆 64">
            <a:extLst>
              <a:ext uri="{FF2B5EF4-FFF2-40B4-BE49-F238E27FC236}">
                <a16:creationId xmlns:a16="http://schemas.microsoft.com/office/drawing/2014/main" id="{E215146C-07D0-9979-CCDF-B74FAF1BE73D}"/>
              </a:ext>
            </a:extLst>
          </p:cNvPr>
          <p:cNvSpPr/>
          <p:nvPr/>
        </p:nvSpPr>
        <p:spPr>
          <a:xfrm>
            <a:off x="3317964" y="1707127"/>
            <a:ext cx="431858" cy="431915"/>
          </a:xfrm>
          <a:prstGeom prst="ellipse">
            <a:avLst/>
          </a:prstGeom>
          <a:solidFill>
            <a:srgbClr val="47ABB9">
              <a:alpha val="52941"/>
            </a:srgbClr>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grpSp>
        <p:nvGrpSpPr>
          <p:cNvPr id="66" name="组合 65">
            <a:extLst>
              <a:ext uri="{FF2B5EF4-FFF2-40B4-BE49-F238E27FC236}">
                <a16:creationId xmlns:a16="http://schemas.microsoft.com/office/drawing/2014/main" id="{534E61C9-9AC5-495A-6363-5E789F933055}"/>
              </a:ext>
            </a:extLst>
          </p:cNvPr>
          <p:cNvGrpSpPr/>
          <p:nvPr/>
        </p:nvGrpSpPr>
        <p:grpSpPr>
          <a:xfrm>
            <a:off x="8122388" y="953578"/>
            <a:ext cx="647788" cy="647872"/>
            <a:chOff x="7020272" y="1005830"/>
            <a:chExt cx="864096" cy="864096"/>
          </a:xfrm>
        </p:grpSpPr>
        <p:sp>
          <p:nvSpPr>
            <p:cNvPr id="67" name="椭圆 66">
              <a:extLst>
                <a:ext uri="{FF2B5EF4-FFF2-40B4-BE49-F238E27FC236}">
                  <a16:creationId xmlns:a16="http://schemas.microsoft.com/office/drawing/2014/main" id="{320E5B18-C8C3-2244-8276-725C8FC962FD}"/>
                </a:ext>
              </a:extLst>
            </p:cNvPr>
            <p:cNvSpPr/>
            <p:nvPr/>
          </p:nvSpPr>
          <p:spPr>
            <a:xfrm>
              <a:off x="7020272" y="1005830"/>
              <a:ext cx="864096" cy="864096"/>
            </a:xfrm>
            <a:prstGeom prst="ellipse">
              <a:avLst/>
            </a:prstGeom>
            <a:solidFill>
              <a:srgbClr val="92CED6"/>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pic>
          <p:nvPicPr>
            <p:cNvPr id="68" name="Picture 6" descr="F:\Y原创素材\4_ks02\PPT\PPT-5\PPT-056-2015工作总结\img\工作总结\image 3108.png">
              <a:extLst>
                <a:ext uri="{FF2B5EF4-FFF2-40B4-BE49-F238E27FC236}">
                  <a16:creationId xmlns:a16="http://schemas.microsoft.com/office/drawing/2014/main" id="{8382F32D-6230-EA7C-DAD8-C8C2E8F6A099}"/>
                </a:ext>
              </a:extLst>
            </p:cNvPr>
            <p:cNvPicPr>
              <a:picLocks noChangeAspect="1" noChangeArrowheads="1"/>
            </p:cNvPicPr>
            <p:nvPr/>
          </p:nvPicPr>
          <p:blipFill>
            <a:blip r:embed="rId4" cstate="print">
              <a:biLevel thresh="75000"/>
              <a:extLst>
                <a:ext uri="{BEBA8EAE-BF5A-486C-A8C5-ECC9F3942E4B}">
                  <a14:imgProps xmlns:a14="http://schemas.microsoft.com/office/drawing/2010/main">
                    <a14:imgLayer r:embed="rId5">
                      <a14:imgEffect>
                        <a14:brightnessContrast bright="100000" contrast="-40000"/>
                      </a14:imgEffect>
                    </a14:imgLayer>
                  </a14:imgProps>
                </a:ext>
                <a:ext uri="{28A0092B-C50C-407E-A947-70E740481C1C}">
                  <a14:useLocalDpi xmlns:a14="http://schemas.microsoft.com/office/drawing/2010/main" val="0"/>
                </a:ext>
              </a:extLst>
            </a:blip>
            <a:srcRect/>
            <a:stretch>
              <a:fillRect/>
            </a:stretch>
          </p:blipFill>
          <p:spPr bwMode="auto">
            <a:xfrm>
              <a:off x="7146664" y="1145485"/>
              <a:ext cx="611312" cy="6334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9" name="组合 68">
            <a:extLst>
              <a:ext uri="{FF2B5EF4-FFF2-40B4-BE49-F238E27FC236}">
                <a16:creationId xmlns:a16="http://schemas.microsoft.com/office/drawing/2014/main" id="{B88EE29E-7658-5D4C-F62F-11E496CEF082}"/>
              </a:ext>
            </a:extLst>
          </p:cNvPr>
          <p:cNvGrpSpPr/>
          <p:nvPr/>
        </p:nvGrpSpPr>
        <p:grpSpPr>
          <a:xfrm>
            <a:off x="4127699" y="1923084"/>
            <a:ext cx="755752" cy="755851"/>
            <a:chOff x="1691680" y="2571750"/>
            <a:chExt cx="1008112" cy="1008112"/>
          </a:xfrm>
          <a:solidFill>
            <a:srgbClr val="FF0000"/>
          </a:solidFill>
        </p:grpSpPr>
        <p:sp>
          <p:nvSpPr>
            <p:cNvPr id="70" name="椭圆 69">
              <a:extLst>
                <a:ext uri="{FF2B5EF4-FFF2-40B4-BE49-F238E27FC236}">
                  <a16:creationId xmlns:a16="http://schemas.microsoft.com/office/drawing/2014/main" id="{6F0DA56D-4136-9798-D369-18A3C5451C4F}"/>
                </a:ext>
              </a:extLst>
            </p:cNvPr>
            <p:cNvSpPr/>
            <p:nvPr/>
          </p:nvSpPr>
          <p:spPr>
            <a:xfrm>
              <a:off x="1691680" y="2571750"/>
              <a:ext cx="1008112" cy="1008112"/>
            </a:xfrm>
            <a:prstGeom prst="ellipse">
              <a:avLst/>
            </a:prstGeom>
            <a:solidFill>
              <a:srgbClr val="47ABB9"/>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pic>
          <p:nvPicPr>
            <p:cNvPr id="71" name="Picture 7" descr="F:\Y原创素材\4_ks02\PPT\PPT-5\PPT-056-2015工作总结\img\工作总结\image 3072.png">
              <a:extLst>
                <a:ext uri="{FF2B5EF4-FFF2-40B4-BE49-F238E27FC236}">
                  <a16:creationId xmlns:a16="http://schemas.microsoft.com/office/drawing/2014/main" id="{10F4CE56-82FA-9726-423C-380CF113B4DE}"/>
                </a:ext>
              </a:extLst>
            </p:cNvPr>
            <p:cNvPicPr>
              <a:picLocks noChangeAspect="1" noChangeArrowheads="1"/>
            </p:cNvPicPr>
            <p:nvPr/>
          </p:nvPicPr>
          <p:blipFill>
            <a:blip r:embed="rId6" cstate="print">
              <a:biLevel thresh="25000"/>
              <a:extLst>
                <a:ext uri="{28A0092B-C50C-407E-A947-70E740481C1C}">
                  <a14:useLocalDpi xmlns:a14="http://schemas.microsoft.com/office/drawing/2010/main" val="0"/>
                </a:ext>
              </a:extLst>
            </a:blip>
            <a:srcRect/>
            <a:stretch>
              <a:fillRect/>
            </a:stretch>
          </p:blipFill>
          <p:spPr bwMode="auto">
            <a:xfrm>
              <a:off x="1925375" y="2733437"/>
              <a:ext cx="630401" cy="630401"/>
            </a:xfrm>
            <a:prstGeom prst="rect">
              <a:avLst/>
            </a:prstGeom>
            <a:solidFill>
              <a:srgbClr val="47ABB9"/>
            </a:solidFill>
          </p:spPr>
        </p:pic>
      </p:grpSp>
      <p:grpSp>
        <p:nvGrpSpPr>
          <p:cNvPr id="72" name="组合 71">
            <a:extLst>
              <a:ext uri="{FF2B5EF4-FFF2-40B4-BE49-F238E27FC236}">
                <a16:creationId xmlns:a16="http://schemas.microsoft.com/office/drawing/2014/main" id="{B0A08839-F4E0-4EEE-FCAA-D992B39ADD02}"/>
              </a:ext>
            </a:extLst>
          </p:cNvPr>
          <p:cNvGrpSpPr/>
          <p:nvPr/>
        </p:nvGrpSpPr>
        <p:grpSpPr>
          <a:xfrm>
            <a:off x="6071061" y="1101858"/>
            <a:ext cx="539823" cy="539893"/>
            <a:chOff x="4283968" y="1203598"/>
            <a:chExt cx="720080" cy="720080"/>
          </a:xfrm>
        </p:grpSpPr>
        <p:sp>
          <p:nvSpPr>
            <p:cNvPr id="73" name="椭圆 72">
              <a:extLst>
                <a:ext uri="{FF2B5EF4-FFF2-40B4-BE49-F238E27FC236}">
                  <a16:creationId xmlns:a16="http://schemas.microsoft.com/office/drawing/2014/main" id="{201BACF4-AF57-FC85-554E-62C3B43C62DE}"/>
                </a:ext>
              </a:extLst>
            </p:cNvPr>
            <p:cNvSpPr/>
            <p:nvPr/>
          </p:nvSpPr>
          <p:spPr>
            <a:xfrm>
              <a:off x="4283968" y="1203598"/>
              <a:ext cx="720080" cy="720080"/>
            </a:xfrm>
            <a:prstGeom prst="ellipse">
              <a:avLst/>
            </a:prstGeom>
            <a:solidFill>
              <a:srgbClr val="47ABB9"/>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pic>
          <p:nvPicPr>
            <p:cNvPr id="74" name="Picture 10" descr="F:\Y原创素材\4_ks02\PPT\PPT-5\PPT-056-2015工作总结\img\工作总结\image 3095.png">
              <a:extLst>
                <a:ext uri="{FF2B5EF4-FFF2-40B4-BE49-F238E27FC236}">
                  <a16:creationId xmlns:a16="http://schemas.microsoft.com/office/drawing/2014/main" id="{B5C57DE2-C25A-6465-E98C-9B498FA10110}"/>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75076" y="1310443"/>
              <a:ext cx="580559" cy="469219"/>
            </a:xfrm>
            <a:prstGeom prst="rect">
              <a:avLst/>
            </a:prstGeom>
            <a:noFill/>
            <a:extLst>
              <a:ext uri="{909E8E84-426E-40DD-AFC4-6F175D3DCCD1}">
                <a14:hiddenFill xmlns:a14="http://schemas.microsoft.com/office/drawing/2010/main">
                  <a:solidFill>
                    <a:srgbClr val="FFFFFF"/>
                  </a:solidFill>
                </a14:hiddenFill>
              </a:ext>
            </a:extLst>
          </p:spPr>
        </p:pic>
      </p:grpSp>
      <p:sp>
        <p:nvSpPr>
          <p:cNvPr id="75" name="椭圆 74">
            <a:extLst>
              <a:ext uri="{FF2B5EF4-FFF2-40B4-BE49-F238E27FC236}">
                <a16:creationId xmlns:a16="http://schemas.microsoft.com/office/drawing/2014/main" id="{C890AB63-813A-2E33-207A-5B81D0635128}"/>
              </a:ext>
            </a:extLst>
          </p:cNvPr>
          <p:cNvSpPr/>
          <p:nvPr/>
        </p:nvSpPr>
        <p:spPr>
          <a:xfrm>
            <a:off x="4073715" y="3327185"/>
            <a:ext cx="323894" cy="323936"/>
          </a:xfrm>
          <a:prstGeom prst="ellipse">
            <a:avLst/>
          </a:prstGeom>
          <a:solidFill>
            <a:srgbClr val="47ABB9">
              <a:alpha val="52941"/>
            </a:srgbClr>
          </a:solidFill>
          <a:ln w="12700" cap="flat" cmpd="sng" algn="ctr">
            <a:noFill/>
            <a:prstDash val="solid"/>
            <a:miter lim="800000"/>
          </a:ln>
          <a:effectLst/>
        </p:spPr>
        <p:txBody>
          <a:bodyPr rtlCol="0" anchor="ctr"/>
          <a:lstStyle/>
          <a:p>
            <a:pPr algn="ctr" defTabSz="685617"/>
            <a:endParaRPr lang="zh-CN" altLang="en-US" sz="1350" kern="0">
              <a:solidFill>
                <a:prstClr val="white"/>
              </a:solidFill>
              <a:latin typeface="Arial"/>
              <a:ea typeface="微软雅黑"/>
            </a:endParaRPr>
          </a:p>
        </p:txBody>
      </p:sp>
      <p:pic>
        <p:nvPicPr>
          <p:cNvPr id="77" name="图片 76">
            <a:extLst>
              <a:ext uri="{FF2B5EF4-FFF2-40B4-BE49-F238E27FC236}">
                <a16:creationId xmlns:a16="http://schemas.microsoft.com/office/drawing/2014/main" id="{763E0233-647E-B86B-0D8F-462E4D975CD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562836" y="699871"/>
            <a:ext cx="4042115" cy="1871085"/>
          </a:xfrm>
          <a:prstGeom prst="rect">
            <a:avLst/>
          </a:prstGeom>
        </p:spPr>
      </p:pic>
    </p:spTree>
    <p:extLst>
      <p:ext uri="{BB962C8B-B14F-4D97-AF65-F5344CB8AC3E}">
        <p14:creationId xmlns:p14="http://schemas.microsoft.com/office/powerpoint/2010/main" val="4285891580"/>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1750"/>
                                        <p:tgtEl>
                                          <p:spTgt spid="63"/>
                                        </p:tgtEl>
                                      </p:cBhvr>
                                    </p:animEffect>
                                  </p:childTnLst>
                                </p:cTn>
                              </p:par>
                            </p:childTnLst>
                          </p:cTn>
                        </p:par>
                        <p:par>
                          <p:cTn id="8" fill="hold">
                            <p:stCondLst>
                              <p:cond delay="2500"/>
                            </p:stCondLst>
                            <p:childTnLst>
                              <p:par>
                                <p:cTn id="9" presetID="22" presetClass="entr" presetSubtype="8" fill="hold" grpId="0" nodeType="afterEffect">
                                  <p:stCondLst>
                                    <p:cond delay="0"/>
                                  </p:stCondLst>
                                  <p:childTnLst>
                                    <p:set>
                                      <p:cBhvr>
                                        <p:cTn id="10" dur="1" fill="hold">
                                          <p:stCondLst>
                                            <p:cond delay="0"/>
                                          </p:stCondLst>
                                        </p:cTn>
                                        <p:tgtEl>
                                          <p:spTgt spid="59"/>
                                        </p:tgtEl>
                                        <p:attrNameLst>
                                          <p:attrName>style.visibility</p:attrName>
                                        </p:attrNameLst>
                                      </p:cBhvr>
                                      <p:to>
                                        <p:strVal val="visible"/>
                                      </p:to>
                                    </p:set>
                                    <p:animEffect transition="in" filter="wipe(left)">
                                      <p:cBhvr>
                                        <p:cTn id="11" dur="500"/>
                                        <p:tgtEl>
                                          <p:spTgt spid="59"/>
                                        </p:tgtEl>
                                      </p:cBhvr>
                                    </p:animEffect>
                                  </p:childTnLst>
                                </p:cTn>
                              </p:par>
                            </p:childTnLst>
                          </p:cTn>
                        </p:par>
                        <p:par>
                          <p:cTn id="12" fill="hold">
                            <p:stCondLst>
                              <p:cond delay="3000"/>
                            </p:stCondLst>
                            <p:childTnLst>
                              <p:par>
                                <p:cTn id="13" presetID="22" presetClass="entr" presetSubtype="8" fill="hold" nodeType="after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par>
                                <p:cTn id="16" presetID="10" presetClass="entr" presetSubtype="0" fill="hold" nodeType="withEffect">
                                  <p:stCondLst>
                                    <p:cond delay="50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2000"/>
                                        <p:tgtEl>
                                          <p:spTgt spid="69"/>
                                        </p:tgtEl>
                                      </p:cBhvr>
                                    </p:animEffect>
                                  </p:childTnLst>
                                </p:cTn>
                              </p:par>
                              <p:par>
                                <p:cTn id="19" presetID="10" presetClass="entr" presetSubtype="0" fill="hold" nodeType="withEffect">
                                  <p:stCondLst>
                                    <p:cond delay="500"/>
                                  </p:stCondLst>
                                  <p:childTnLst>
                                    <p:set>
                                      <p:cBhvr>
                                        <p:cTn id="20" dur="1" fill="hold">
                                          <p:stCondLst>
                                            <p:cond delay="0"/>
                                          </p:stCondLst>
                                        </p:cTn>
                                        <p:tgtEl>
                                          <p:spTgt spid="72"/>
                                        </p:tgtEl>
                                        <p:attrNameLst>
                                          <p:attrName>style.visibility</p:attrName>
                                        </p:attrNameLst>
                                      </p:cBhvr>
                                      <p:to>
                                        <p:strVal val="visible"/>
                                      </p:to>
                                    </p:set>
                                    <p:animEffect transition="in" filter="fade">
                                      <p:cBhvr>
                                        <p:cTn id="21" dur="2000"/>
                                        <p:tgtEl>
                                          <p:spTgt spid="72"/>
                                        </p:tgtEl>
                                      </p:cBhvr>
                                    </p:animEffect>
                                  </p:childTnLst>
                                </p:cTn>
                              </p:par>
                              <p:par>
                                <p:cTn id="22" presetID="10" presetClass="entr" presetSubtype="0" fill="hold" nodeType="withEffect">
                                  <p:stCondLst>
                                    <p:cond delay="50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2000"/>
                                        <p:tgtEl>
                                          <p:spTgt spid="66"/>
                                        </p:tgtEl>
                                      </p:cBhvr>
                                    </p:animEffect>
                                  </p:childTnLst>
                                </p:cTn>
                              </p:par>
                              <p:par>
                                <p:cTn id="25" presetID="10" presetClass="entr" presetSubtype="0" fill="hold" grpId="2" nodeType="withEffect">
                                  <p:stCondLst>
                                    <p:cond delay="500"/>
                                  </p:stCondLst>
                                  <p:childTnLst>
                                    <p:set>
                                      <p:cBhvr>
                                        <p:cTn id="26" dur="1" fill="hold">
                                          <p:stCondLst>
                                            <p:cond delay="0"/>
                                          </p:stCondLst>
                                        </p:cTn>
                                        <p:tgtEl>
                                          <p:spTgt spid="65"/>
                                        </p:tgtEl>
                                        <p:attrNameLst>
                                          <p:attrName>style.visibility</p:attrName>
                                        </p:attrNameLst>
                                      </p:cBhvr>
                                      <p:to>
                                        <p:strVal val="visible"/>
                                      </p:to>
                                    </p:set>
                                    <p:animEffect transition="in" filter="fade">
                                      <p:cBhvr>
                                        <p:cTn id="27" dur="2000"/>
                                        <p:tgtEl>
                                          <p:spTgt spid="65"/>
                                        </p:tgtEl>
                                      </p:cBhvr>
                                    </p:animEffect>
                                  </p:childTnLst>
                                </p:cTn>
                              </p:par>
                              <p:par>
                                <p:cTn id="28" presetID="10" presetClass="entr" presetSubtype="0" fill="hold" grpId="2" nodeType="withEffect">
                                  <p:stCondLst>
                                    <p:cond delay="500"/>
                                  </p:stCondLst>
                                  <p:childTnLst>
                                    <p:set>
                                      <p:cBhvr>
                                        <p:cTn id="29" dur="1" fill="hold">
                                          <p:stCondLst>
                                            <p:cond delay="0"/>
                                          </p:stCondLst>
                                        </p:cTn>
                                        <p:tgtEl>
                                          <p:spTgt spid="75"/>
                                        </p:tgtEl>
                                        <p:attrNameLst>
                                          <p:attrName>style.visibility</p:attrName>
                                        </p:attrNameLst>
                                      </p:cBhvr>
                                      <p:to>
                                        <p:strVal val="visible"/>
                                      </p:to>
                                    </p:set>
                                    <p:animEffect transition="in" filter="fade">
                                      <p:cBhvr>
                                        <p:cTn id="30" dur="2000"/>
                                        <p:tgtEl>
                                          <p:spTgt spid="75"/>
                                        </p:tgtEl>
                                      </p:cBhvr>
                                    </p:animEffect>
                                  </p:childTnLst>
                                </p:cTn>
                              </p:par>
                              <p:par>
                                <p:cTn id="31" presetID="10" presetClass="entr" presetSubtype="0" fill="hold" grpId="2" nodeType="withEffect">
                                  <p:stCondLst>
                                    <p:cond delay="500"/>
                                  </p:stCondLst>
                                  <p:childTnLst>
                                    <p:set>
                                      <p:cBhvr>
                                        <p:cTn id="32" dur="1" fill="hold">
                                          <p:stCondLst>
                                            <p:cond delay="0"/>
                                          </p:stCondLst>
                                        </p:cTn>
                                        <p:tgtEl>
                                          <p:spTgt spid="64"/>
                                        </p:tgtEl>
                                        <p:attrNameLst>
                                          <p:attrName>style.visibility</p:attrName>
                                        </p:attrNameLst>
                                      </p:cBhvr>
                                      <p:to>
                                        <p:strVal val="visible"/>
                                      </p:to>
                                    </p:set>
                                    <p:animEffect transition="in" filter="fade">
                                      <p:cBhvr>
                                        <p:cTn id="33" dur="2000"/>
                                        <p:tgtEl>
                                          <p:spTgt spid="64"/>
                                        </p:tgtEl>
                                      </p:cBhvr>
                                    </p:animEffect>
                                  </p:childTnLst>
                                </p:cTn>
                              </p:par>
                              <p:par>
                                <p:cTn id="34" presetID="0" presetClass="path" presetSubtype="0" accel="50000" decel="50000" fill="hold" nodeType="withEffect">
                                  <p:stCondLst>
                                    <p:cond delay="500"/>
                                  </p:stCondLst>
                                  <p:childTnLst>
                                    <p:animMotion origin="layout" path="M -0.30416 0.38518 C -0.27239 0.3571 -0.30347 0.38333 -0.20833 0.37963 C -0.19878 0.37932 -0.1894 0.37315 -0.1802 0.37037 C -0.15677 0.36296 -0.13211 0.35988 -0.10833 0.35741 C -0.08211 0.34352 -0.05381 0.3466 -0.02708 0.33704 C 0.00886 0.32438 0.04688 0.31327 0.08334 0.30741 C 0.10764 0.2966 0.08455 0.30525 0.12188 0.3 C 0.13577 0.29815 0.14862 0.29074 0.16251 0.28889 C 0.1856 0.27438 0.16823 0.28272 0.19167 0.27778 C 0.20174 0.27562 0.22188 0.27037 0.22188 0.27037 C 0.2448 0.25679 0.26962 0.24938 0.29376 0.2463 C 0.31042 0.23889 0.32622 0.22901 0.34271 0.22037 C 0.35678 0.21296 0.37136 0.20802 0.38542 0.2 C 0.39931 0.19197 0.41164 0.17809 0.42501 0.16852 C 0.43386 0.16234 0.44323 0.15802 0.45209 0.15185 C 0.4632 0.14414 0.47396 0.13364 0.48542 0.12778 C 0.49341 0.11821 0.50139 0.11234 0.50834 0.1 C 0.51441 0.0892 0.52101 0.07685 0.52813 0.06852 C 0.53681 0.05833 0.54514 0.04722 0.55313 0.03518 C 0.55556 0.01759 0.56441 0.00802 0.56876 -0.00741 C 0.57136 -0.01636 0.57501 -0.0213 0.57813 -0.02963 C 0.58351 -0.04383 0.58872 -0.05803 0.59376 -0.07222 C 0.59914 -0.08766 0.60678 -0.10093 0.61146 -0.11667 C 0.61789 -0.13827 0.62344 -0.16049 0.62813 -0.18333 C 0.629 -0.18766 0.63039 -0.19198 0.63126 -0.1963 C 0.63178 -0.19877 0.63178 -0.20124 0.6323 -0.2037 C 0.63351 -0.20988 0.63646 -0.22222 0.63646 -0.22222 C 0.63768 -0.2392 0.63837 -0.25556 0.64063 -0.27222 C 0.64028 -0.29383 0.64028 -0.31543 0.63959 -0.33704 C 0.63924 -0.34969 0.63612 -0.35926 0.6323 -0.36852 C 0.6283 -0.3784 0.62726 -0.38303 0.62188 -0.39259 C 0.61754 -0.40031 0.60973 -0.40216 0.60417 -0.40556 C 0.58681 -0.41574 0.56685 -0.41512 0.54896 -0.42037 C 0.50591 -0.41975 0.46285 -0.42006 0.4198 -0.41852 C 0.41181 -0.41821 0.39584 -0.41482 0.39584 -0.41482 C 0.38803 -0.41173 0.38091 -0.40772 0.37292 -0.40556 C 0.36685 -0.39815 0.35816 -0.39938 0.35105 -0.3963 C 0.34185 -0.39259 0.33178 -0.38858 0.32292 -0.38333 C 0.32119 -0.38241 0.31945 -0.38117 0.31771 -0.37963 C 0.31667 -0.3787 0.3158 -0.37685 0.31459 -0.37593 C 0.30973 -0.37253 0.30122 -0.36914 0.29584 -0.36667 C 0.28803 -0.35556 0.27709 -0.35185 0.26771 -0.34074 C 0.26528 -0.33796 0.26181 -0.33796 0.25938 -0.33519 C 0.24948 -0.32438 0.23959 -0.31667 0.22917 -0.30741 C 0.22327 -0.30216 0.21771 -0.29445 0.21146 -0.29074 C 0.20365 -0.27685 0.19185 -0.27222 0.1823 -0.26296 C 0.17587 -0.25648 0.17066 -0.24691 0.16355 -0.24259 C 0.15782 -0.23457 0.15122 -0.23056 0.1448 -0.22407 C 0.13004 -0.20957 0.11598 -0.19414 0.10209 -0.17778 C 0.09619 -0.16204 0.10591 -0.18642 0.09376 -0.16482 C 0.08959 -0.15741 0.08282 -0.14784 0.07917 -0.13889 C 0.07362 -0.12593 0.06789 -0.11142 0.06146 -0.1 C 0.05903 -0.08735 0.06251 -0.10247 0.05626 -0.08889 C 0.05556 -0.08735 0.05591 -0.08488 0.05521 -0.08333 C 0.05435 -0.08148 0.05296 -0.08117 0.05209 -0.07963 C 0.04983 -0.07562 0.0481 -0.07068 0.04584 -0.06667 C 0.04428 -0.05864 0.04132 -0.05833 0.03855 -0.05185 C 0.03195 -0.03704 0.03733 -0.04414 0.03126 -0.03704 C 0.02674 -0.025 0.01928 -0.01204 0.01146 -0.00741 C 0.00851 0.00031 0.00695 2.46914E-7 9.16667E-6 2.46914E-7 " pathEditMode="relative" ptsTypes="fffffffffffffffffffffffffffffffffffffffffffffffffffffffffffA">
                                      <p:cBhvr>
                                        <p:cTn id="35" dur="2000" fill="hold"/>
                                        <p:tgtEl>
                                          <p:spTgt spid="69"/>
                                        </p:tgtEl>
                                        <p:attrNameLst>
                                          <p:attrName>ppt_x</p:attrName>
                                          <p:attrName>ppt_y</p:attrName>
                                        </p:attrNameLst>
                                      </p:cBhvr>
                                    </p:animMotion>
                                  </p:childTnLst>
                                </p:cTn>
                              </p:par>
                              <p:par>
                                <p:cTn id="36" presetID="0" presetClass="path" presetSubtype="0" accel="50000" decel="50000" fill="hold" nodeType="withEffect">
                                  <p:stCondLst>
                                    <p:cond delay="500"/>
                                  </p:stCondLst>
                                  <p:childTnLst>
                                    <p:animMotion origin="layout" path="M -0.53541 0.0463 C -0.52916 0.07377 -0.5184 0.09568 -0.50833 0.11852 C -0.49548 0.14784 -0.48368 0.17346 -0.46874 0.2 C -0.46649 0.20401 -0.46302 0.20556 -0.46041 0.20926 C -0.45434 0.21759 -0.44895 0.22901 -0.4427 0.23704 C -0.4401 0.24013 -0.43697 0.24136 -0.43437 0.24445 C -0.42638 0.25371 -0.41909 0.2642 -0.41145 0.27408 C -0.40833 0.27809 -0.40434 0.2784 -0.40104 0.28148 C -0.371 0.30988 -0.34461 0.3463 -0.31145 0.36296 C -0.27847 0.39969 -0.23506 0.41574 -0.19791 0.43519 C -0.18003 0.44445 -0.16145 0.45247 -0.14374 0.46296 C -0.13385 0.46883 -0.12604 0.47377 -0.11562 0.47593 C -0.09722 0.48889 -0.07743 0.49568 -0.05833 0.50556 C -0.02899 0.52099 -0.00138 0.53827 0.02917 0.54445 C 0.0408 0.55124 0.05244 0.55278 0.06459 0.55556 C 0.07518 0.56358 0.08768 0.57037 0.09896 0.57222 C 0.11754 0.58858 0.13681 0.59043 0.1573 0.59259 C 0.18785 0.6108 0.22639 0.60617 0.2573 0.60741 C 0.28004 0.60648 0.30244 0.60679 0.32501 0.60185 C 0.33334 0.59753 0.3415 0.59661 0.35001 0.59445 C 0.36129 0.5858 0.37032 0.58426 0.37917 0.56852 C 0.38316 0.54692 0.38195 0.55494 0.3823 0.50926 C 0.38264 0.46636 0.3856 0.35895 0.36876 0.30926 C 0.36719 0.2858 0.36042 0.26482 0.35417 0.24445 C 0.35087 0.23426 0.34948 0.22315 0.3448 0.21482 C 0.34254 0.20309 0.33716 0.19537 0.33334 0.18519 C 0.31997 0.14969 0.29827 0.12192 0.27709 0.10185 C 0.27448 0.09938 0.26181 0.09229 0.25938 0.09074 C 0.2566 0.08889 0.25365 0.08766 0.25105 0.08519 C 0.2481 0.08272 0.24566 0.0784 0.24271 0.07593 C 0.24011 0.07377 0.23698 0.07408 0.23438 0.07222 C 0.21928 0.06111 0.20608 0.04877 0.18959 0.04445 C 0.179 0.03364 0.16632 0.0284 0.15417 0.02593 C 0.13299 0.0071 0.10417 0.01019 0.0823 0.00926 C 0.06233 -0.00494 0.03994 0.00617 0.01876 0.00185 C 0.01025 -0.00185 0.01598 4.93827E-7 7.5E-6 4.93827E-7 " pathEditMode="relative" ptsTypes="fffffffffffffffffffffffffffffffffffA">
                                      <p:cBhvr>
                                        <p:cTn id="37" dur="2000" fill="hold"/>
                                        <p:tgtEl>
                                          <p:spTgt spid="72"/>
                                        </p:tgtEl>
                                        <p:attrNameLst>
                                          <p:attrName>ppt_x</p:attrName>
                                          <p:attrName>ppt_y</p:attrName>
                                        </p:attrNameLst>
                                      </p:cBhvr>
                                    </p:animMotion>
                                  </p:childTnLst>
                                </p:cTn>
                              </p:par>
                              <p:par>
                                <p:cTn id="38" presetID="0" presetClass="path" presetSubtype="0" accel="50000" decel="50000" fill="hold" nodeType="withEffect">
                                  <p:stCondLst>
                                    <p:cond delay="500"/>
                                  </p:stCondLst>
                                  <p:childTnLst>
                                    <p:animMotion origin="layout" path="M 0.20417 0.21481 C 0.1941 0.26389 0.17274 0.28673 0.15208 0.32006 C 0.13785 0.34352 0.12205 0.36111 0.10521 0.37777 C 0.09583 0.38703 0.08594 0.4 0.07604 0.4074 C 0.05208 0.42531 0.08229 0.39413 0.05625 0.41852 C 0.05295 0.4216 0.05035 0.42685 0.04688 0.42963 C 0.02361 0.44907 -0.00816 0.4716 -0.03333 0.48148 C -0.04687 0.49352 -0.06892 0.5037 -0.08437 0.5074 C -0.10104 0.51142 -0.09965 0.50648 -0.11788 0.51296 C -0.14323 0.52191 -0.16875 0.52963 -0.19479 0.53333 C -0.20937 0.53765 -0.22396 0.54166 -0.23872 0.54444 C -0.26372 0.55555 -0.29062 0.5571 -0.31667 0.55926 C -0.4033 0.57623 -0.50556 0.56049 -0.58125 0.55926 C -0.58281 0.55895 -0.59479 0.5574 -0.59792 0.55555 C -0.60052 0.55432 -0.6026 0.55123 -0.60521 0.55 C -0.60937 0.54815 -0.61771 0.54629 -0.61771 0.54629 C -0.63472 0.53117 -0.61267 0.54938 -0.63125 0.53889 C -0.63559 0.53642 -0.63941 0.53148 -0.64375 0.52963 C -0.64983 0.52716 -0.65573 0.525 -0.66146 0.52037 C -0.67396 0.51049 -0.68212 0.49382 -0.68958 0.47407 C -0.69149 0.46913 -0.69167 0.46111 -0.69271 0.45555 C -0.69236 0.44444 -0.69253 0.43333 -0.69167 0.42222 C -0.69115 0.41574 -0.68854 0.41389 -0.68646 0.40926 C -0.68056 0.3966 -0.67535 0.37994 -0.66979 0.36666 C -0.66684 0.35956 -0.66476 0.34753 -0.66146 0.34074 C -0.65347 0.32407 -0.64601 0.30617 -0.63854 0.28889 C -0.63385 0.27839 -0.63021 0.26666 -0.625 0.2574 C -0.61753 0.24413 -0.60764 0.21142 -0.59792 0.20555 C -0.58854 0.18889 -0.58142 0.17191 -0.56875 0.16296 C -0.56424 0.15216 -0.55955 0.14598 -0.55208 0.14259 C -0.54323 0.1321 -0.53351 0.12623 -0.52396 0.11852 C -0.50972 0.1071 -0.49583 0.09537 -0.48021 0.09074 C -0.46354 0.07592 -0.44219 0.07685 -0.42396 0.07407 C -0.40781 0.0645 -0.41997 0.07037 -0.38646 0.07222 C -0.37552 0.0787 -0.3651 0.08796 -0.35417 0.09444 C -0.34965 0.10031 -0.3467 0.10123 -0.34167 0.10555 C -0.32153 0.12345 -0.30503 0.14136 -0.28229 0.14815 C -0.27396 0.15555 -0.26424 0.15339 -0.25521 0.15555 C -0.15573 0.15247 -0.17431 0.15895 -0.12604 0.14815 C -0.11944 0.14105 -0.11181 0.13703 -0.10417 0.13518 C -0.09722 0.13117 -0.09306 0.12777 -0.08542 0.12592 C -0.07083 0.11728 -0.07726 0.11975 -0.06667 0.11666 C -0.05868 0.1108 -0.05 0.10308 -0.04167 0.1 C -0.03802 0.09568 -0.03472 0.09413 -0.03125 0.08889 C -0.02691 0.0824 -0.01736 0.06173 -0.01458 0.05185 C -0.01267 0.04506 -0.01059 0.03981 -0.00833 0.03333 C -0.00712 0.02963 -0.00417 0.02222 -0.00417 0.02222 C -0.00312 0.01512 5.55556E-7 0.00895 5.55556E-7 2.59259E-6 " pathEditMode="relative" ptsTypes="fffffffffffffffffffffffffffffffffffffffffffffffA">
                                      <p:cBhvr>
                                        <p:cTn id="39" dur="2000" fill="hold"/>
                                        <p:tgtEl>
                                          <p:spTgt spid="66"/>
                                        </p:tgtEl>
                                        <p:attrNameLst>
                                          <p:attrName>ppt_x</p:attrName>
                                          <p:attrName>ppt_y</p:attrName>
                                        </p:attrNameLst>
                                      </p:cBhvr>
                                    </p:animMotion>
                                  </p:childTnLst>
                                </p:cTn>
                              </p:par>
                              <p:par>
                                <p:cTn id="40" presetID="0" presetClass="path" presetSubtype="0" accel="50000" decel="50000" fill="hold" grpId="0" nodeType="withEffect">
                                  <p:stCondLst>
                                    <p:cond delay="500"/>
                                  </p:stCondLst>
                                  <p:childTnLst>
                                    <p:animMotion origin="layout" path="M 0.63646 -0.53488 C 0.63386 -0.50803 0.6375 -0.54136 0.6323 -0.51081 C 0.62917 -0.4926 0.62934 -0.47223 0.62709 -0.45371 C 0.62396 -0.38673 0.61875 -0.31482 0.60313 -0.2534 C 0.60052 -0.22994 0.59636 -0.20772 0.59271 -0.18488 C 0.5882 -0.15648 0.58525 -0.1284 0.57813 -0.10155 C 0.57188 -0.07778 0.56893 -0.05155 0.55938 -0.03118 C 0.55382 -0.00494 0.55782 -0.02068 0.5448 0.01512 L 0.5448 0.01512 C 0.53941 0.03642 0.5316 0.05339 0.52396 0.07253 C 0.51598 0.09259 0.50868 0.1145 0.49896 0.13148 C 0.48559 0.15555 0.46146 0.18487 0.4448 0.2 C 0.43438 0.21018 0.42414 0.21419 0.41355 0.22253 C 0.4099 0.22561 0.40677 0.23055 0.40313 0.23364 C 0.38716 0.24722 0.3691 0.25247 0.35209 0.25926 C 0.34202 0.26389 0.33316 0.27006 0.32292 0.27253 C 0.30486 0.27191 0.28681 0.27191 0.26875 0.27037 C 0.26059 0.27006 0.25087 0.26234 0.24271 0.25926 C 0.23525 0.25277 0.22761 0.25123 0.2198 0.2466 C 0.21459 0.24352 0.21059 0.23796 0.20521 0.23549 C 0.19636 0.22592 0.18316 0.22068 0.17292 0.21697 C 0.16945 0.21296 0.16632 0.21142 0.1625 0.20956 C 0.15851 0.20247 0.1566 0.20185 0.15105 0.2 C 0.14219 0.18981 0.13177 0.18302 0.12292 0.17253 C 0.11302 0.1608 0.10677 0.14845 0.09584 0.14105 C 0.09167 0.12963 0.08108 0.12098 0.075 0.11142 C 0.06771 0.1 0.06129 0.08765 0.05313 0.07808 C 0.04827 0.06481 0.03993 0.05648 0.03334 0.04629 C 0.02709 0.03673 0.03177 0.04043 0.02605 0.03734 C 0.025 0.03549 0.02414 0.03302 0.02292 0.03179 C 0.02205 0.03055 0.02066 0.03086 0.0198 0.02994 C 0.01511 0.02345 0.01198 0.01481 0.00625 0.01142 C 0.00226 0.00401 0.00434 0.0074 5.55556E-7 3.08642E-6 " pathEditMode="relative" ptsTypes="fffffffFffffffffffffffffffffffffA">
                                      <p:cBhvr>
                                        <p:cTn id="41" dur="2000" fill="hold"/>
                                        <p:tgtEl>
                                          <p:spTgt spid="65"/>
                                        </p:tgtEl>
                                        <p:attrNameLst>
                                          <p:attrName>ppt_x</p:attrName>
                                          <p:attrName>ppt_y</p:attrName>
                                        </p:attrNameLst>
                                      </p:cBhvr>
                                    </p:animMotion>
                                  </p:childTnLst>
                                </p:cTn>
                              </p:par>
                              <p:par>
                                <p:cTn id="42" presetID="0" presetClass="path" presetSubtype="0" accel="50000" decel="50000" fill="hold" grpId="0" nodeType="withEffect">
                                  <p:stCondLst>
                                    <p:cond delay="500"/>
                                  </p:stCondLst>
                                  <p:childTnLst>
                                    <p:animMotion origin="layout" path="M 0.83438 0.03333 C 0.82969 0.025 0.82656 0.01697 0.82292 0.0074 C 0.8191 -0.01636 0.82327 0.00432 0.81354 -0.02408 C 0.81198 -0.02871 0.81059 -0.03395 0.80938 -0.03889 C 0.80886 -0.04074 0.80886 -0.0426 0.80834 -0.04445 C 0.80295 -0.06358 0.80781 -0.04352 0.80104 -0.06297 C 0.79497 -0.08056 0.78959 -0.1 0.78438 -0.11852 C 0.78143 -0.12901 0.78021 -0.13827 0.77604 -0.14815 C 0.77379 -0.1605 0.76875 -0.17408 0.76354 -0.18334 C 0.75695 -0.21883 0.72483 -0.22439 0.70834 -0.22778 C 0.68472 -0.22593 0.66111 -0.22439 0.6375 -0.22222 C 0.62847 -0.2213 0.62014 -0.21235 0.6125 -0.20556 C 0.61059 -0.20401 0.60834 -0.20463 0.60625 -0.20371 C 0.59705 -0.19969 0.58542 -0.19074 0.57709 -0.18334 C 0.57014 -0.17716 0.56406 -0.16821 0.55625 -0.16482 C 0.53629 -0.14352 0.51684 -0.11667 0.49896 -0.09074 C 0.48646 -0.07253 0.4691 -0.06389 0.45417 -0.05371 C 0.43438 -0.04013 0.41493 -0.0284 0.39375 -0.02408 C 0.36459 -0.01111 0.33264 -0.01636 0.30417 -0.03334 C 0.29965 -0.03611 0.29375 -0.03704 0.28959 -0.04074 C 0.28004 -0.04908 0.27066 -0.06389 0.26146 -0.07037 C 0.25695 -0.0784 0.25122 -0.08272 0.24584 -0.08889 C 0.24167 -0.09383 0.2382 -0.1 0.23438 -0.10556 C 0.2191 -0.12778 0.2059 -0.15648 0.18959 -0.17593 C 0.1816 -0.18519 0.17396 -0.19753 0.16459 -0.20185 C 0.1599 -0.21019 0.15417 -0.21482 0.14792 -0.21852 C 0.14149 -0.22716 0.1349 -0.22963 0.12709 -0.23148 C 0.12118 -0.2355 0.11788 -0.23735 0.11146 -0.23889 C 0.10295 -0.24383 0.09427 -0.24506 0.08542 -0.24815 C 0.06563 -0.24753 0.04584 -0.24753 0.02604 -0.2463 C 0.02413 -0.2463 0.01997 -0.24167 0.01875 -0.24074 C 0.00955 -0.23426 -0.00087 -0.22685 -0.00833 -0.21482 C -0.01389 -0.20587 -0.01788 -0.19599 -0.02291 -0.18704 C -0.0243 -0.17994 -0.02726 -0.17716 -0.02916 -0.17037 C -0.0342 -0.15278 -0.03785 -0.13426 -0.04062 -0.11482 C -0.04028 -0.08951 -0.04045 -0.0642 -0.03958 -0.03889 C -0.03889 -0.02006 -0.02309 -0.01297 -0.01458 -0.00926 C -0.01076 -0.00463 -0.00573 2.46914E-7 2.77778E-6 2.46914E-7 " pathEditMode="relative" ptsTypes="fffffffffffffffffffffffffffffffffffffA">
                                      <p:cBhvr>
                                        <p:cTn id="43" dur="2000" fill="hold"/>
                                        <p:tgtEl>
                                          <p:spTgt spid="75"/>
                                        </p:tgtEl>
                                        <p:attrNameLst>
                                          <p:attrName>ppt_x</p:attrName>
                                          <p:attrName>ppt_y</p:attrName>
                                        </p:attrNameLst>
                                      </p:cBhvr>
                                    </p:animMotion>
                                  </p:childTnLst>
                                </p:cTn>
                              </p:par>
                              <p:par>
                                <p:cTn id="44" presetID="0" presetClass="path" presetSubtype="0" accel="50000" decel="50000" fill="hold" grpId="0" nodeType="withEffect">
                                  <p:stCondLst>
                                    <p:cond delay="500"/>
                                  </p:stCondLst>
                                  <p:childTnLst>
                                    <p:animMotion origin="layout" path="M -0.39271 -0.41667 C -0.39202 -0.41111 -0.39167 -0.40494 -0.39063 -0.4 C -0.38994 -0.39568 -0.3882 -0.3929 -0.38751 -0.38889 C -0.38056 -0.34722 -0.3757 -0.30432 -0.36771 -0.26296 C -0.36008 -0.22284 -0.34966 -0.18611 -0.33959 -0.14815 C -0.33126 -0.11667 -0.32483 -0.08364 -0.31667 -0.05185 C -0.30869 -0.02068 -0.29706 0.00679 -0.28855 0.03704 C -0.28542 0.04846 -0.2849 0.06266 -0.28021 0.07222 C -0.26494 0.10401 -0.28334 0.06358 -0.26876 0.1037 C -0.26199 0.12253 -0.25296 0.14012 -0.2448 0.15741 C -0.24254 0.16235 -0.24167 0.16883 -0.23959 0.17407 C -0.2316 0.19352 -0.22223 0.21296 -0.21355 0.23148 C -0.20817 0.2429 -0.1981 0.25124 -0.19167 0.26111 C -0.18386 0.27284 -0.17692 0.28364 -0.16876 0.29445 C -0.16077 0.30525 -0.15487 0.32161 -0.14584 0.32963 C -0.13334 0.34074 -0.12327 0.35833 -0.11146 0.37037 C -0.08074 0.40154 -0.12171 0.35463 -0.09688 0.38148 C -0.08456 0.39506 -0.07396 0.41512 -0.05938 0.42037 C -0.04896 0.43272 -0.04063 0.43704 -0.02813 0.43889 C -0.01771 0.44969 -0.0066 0.44938 0.0052 0.4537 C 0.01388 0.45247 0.02274 0.45278 0.03124 0.45 C 0.03663 0.44815 0.03767 0.42315 0.03854 0.41852 C 0.04253 0.39537 0.04531 0.37469 0.04687 0.35 C 0.04652 0.29321 0.04687 0.23642 0.04583 0.17963 C 0.04565 0.17253 0.04253 0.16636 0.04166 0.15926 C 0.0394 0.13889 0.03541 0.11482 0.02708 0.1 C 0.02569 0.08951 0.02222 0.08148 0.01979 0.07222 C 0.01163 0.03982 0.02256 0.07963 0.01666 0.05185 C 0.01423 0.04012 0.00919 0.02377 0.00416 0.01482 C 0.00242 0.00586 -6.94444E-6 0.00926 -6.94444E-6 2.22222E-6 " pathEditMode="relative" ptsTypes="fffffffffffffffffffffffffffffA">
                                      <p:cBhvr>
                                        <p:cTn id="45" dur="2000" fill="hold"/>
                                        <p:tgtEl>
                                          <p:spTgt spid="64"/>
                                        </p:tgtEl>
                                        <p:attrNameLst>
                                          <p:attrName>ppt_x</p:attrName>
                                          <p:attrName>ppt_y</p:attrName>
                                        </p:attrNameLst>
                                      </p:cBhvr>
                                    </p:animMotion>
                                  </p:childTnLst>
                                </p:cTn>
                              </p:par>
                              <p:par>
                                <p:cTn id="46" presetID="8" presetClass="emph" presetSubtype="0" fill="hold" nodeType="withEffect">
                                  <p:stCondLst>
                                    <p:cond delay="500"/>
                                  </p:stCondLst>
                                  <p:childTnLst>
                                    <p:animRot by="21600000">
                                      <p:cBhvr>
                                        <p:cTn id="47" dur="2000" fill="hold"/>
                                        <p:tgtEl>
                                          <p:spTgt spid="69"/>
                                        </p:tgtEl>
                                        <p:attrNameLst>
                                          <p:attrName>r</p:attrName>
                                        </p:attrNameLst>
                                      </p:cBhvr>
                                    </p:animRot>
                                  </p:childTnLst>
                                </p:cTn>
                              </p:par>
                              <p:par>
                                <p:cTn id="48" presetID="8" presetClass="emph" presetSubtype="0" fill="hold" nodeType="withEffect">
                                  <p:stCondLst>
                                    <p:cond delay="500"/>
                                  </p:stCondLst>
                                  <p:childTnLst>
                                    <p:animRot by="21600000">
                                      <p:cBhvr>
                                        <p:cTn id="49" dur="2000" fill="hold"/>
                                        <p:tgtEl>
                                          <p:spTgt spid="72"/>
                                        </p:tgtEl>
                                        <p:attrNameLst>
                                          <p:attrName>r</p:attrName>
                                        </p:attrNameLst>
                                      </p:cBhvr>
                                    </p:animRot>
                                  </p:childTnLst>
                                </p:cTn>
                              </p:par>
                              <p:par>
                                <p:cTn id="50" presetID="8" presetClass="emph" presetSubtype="0" fill="hold" nodeType="withEffect">
                                  <p:stCondLst>
                                    <p:cond delay="500"/>
                                  </p:stCondLst>
                                  <p:childTnLst>
                                    <p:animRot by="21600000">
                                      <p:cBhvr>
                                        <p:cTn id="51" dur="2000" fill="hold"/>
                                        <p:tgtEl>
                                          <p:spTgt spid="66"/>
                                        </p:tgtEl>
                                        <p:attrNameLst>
                                          <p:attrName>r</p:attrName>
                                        </p:attrNameLst>
                                      </p:cBhvr>
                                    </p:animRot>
                                  </p:childTnLst>
                                </p:cTn>
                              </p:par>
                              <p:par>
                                <p:cTn id="52" presetID="8" presetClass="emph" presetSubtype="0" fill="hold" grpId="1" nodeType="withEffect">
                                  <p:stCondLst>
                                    <p:cond delay="500"/>
                                  </p:stCondLst>
                                  <p:childTnLst>
                                    <p:animRot by="21600000">
                                      <p:cBhvr>
                                        <p:cTn id="53" dur="2000" fill="hold"/>
                                        <p:tgtEl>
                                          <p:spTgt spid="65"/>
                                        </p:tgtEl>
                                        <p:attrNameLst>
                                          <p:attrName>r</p:attrName>
                                        </p:attrNameLst>
                                      </p:cBhvr>
                                    </p:animRot>
                                  </p:childTnLst>
                                </p:cTn>
                              </p:par>
                              <p:par>
                                <p:cTn id="54" presetID="8" presetClass="emph" presetSubtype="0" fill="hold" grpId="1" nodeType="withEffect">
                                  <p:stCondLst>
                                    <p:cond delay="500"/>
                                  </p:stCondLst>
                                  <p:childTnLst>
                                    <p:animRot by="21600000">
                                      <p:cBhvr>
                                        <p:cTn id="55" dur="2000" fill="hold"/>
                                        <p:tgtEl>
                                          <p:spTgt spid="75"/>
                                        </p:tgtEl>
                                        <p:attrNameLst>
                                          <p:attrName>r</p:attrName>
                                        </p:attrNameLst>
                                      </p:cBhvr>
                                    </p:animRot>
                                  </p:childTnLst>
                                </p:cTn>
                              </p:par>
                              <p:par>
                                <p:cTn id="56" presetID="8" presetClass="emph" presetSubtype="0" fill="hold" grpId="1" nodeType="withEffect">
                                  <p:stCondLst>
                                    <p:cond delay="500"/>
                                  </p:stCondLst>
                                  <p:childTnLst>
                                    <p:animRot by="21600000">
                                      <p:cBhvr>
                                        <p:cTn id="57" dur="2000" fill="hold"/>
                                        <p:tgtEl>
                                          <p:spTgt spid="6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P spid="64" grpId="0" animBg="1"/>
      <p:bldP spid="64" grpId="1" animBg="1"/>
      <p:bldP spid="64" grpId="2" animBg="1"/>
      <p:bldP spid="65" grpId="0" animBg="1"/>
      <p:bldP spid="65" grpId="1" animBg="1"/>
      <p:bldP spid="65" grpId="2" animBg="1"/>
      <p:bldP spid="75" grpId="0" animBg="1"/>
      <p:bldP spid="75" grpId="1" animBg="1"/>
      <p:bldP spid="75"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椭圆 22"/>
          <p:cNvSpPr/>
          <p:nvPr/>
        </p:nvSpPr>
        <p:spPr>
          <a:xfrm>
            <a:off x="2267744" y="2570163"/>
            <a:ext cx="914846" cy="914846"/>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9" name="矩形 18"/>
          <p:cNvSpPr/>
          <p:nvPr/>
        </p:nvSpPr>
        <p:spPr>
          <a:xfrm>
            <a:off x="4355976" y="1095662"/>
            <a:ext cx="2160240" cy="646331"/>
          </a:xfrm>
          <a:prstGeom prst="rect">
            <a:avLst/>
          </a:prstGeom>
        </p:spPr>
        <p:txBody>
          <a:bodyPr wrap="square" lIns="0">
            <a:spAutoFit/>
          </a:bodyPr>
          <a:lstStyle/>
          <a:p>
            <a:pPr fontAlgn="base">
              <a:spcBef>
                <a:spcPct val="0"/>
              </a:spcBef>
              <a:spcAft>
                <a:spcPct val="0"/>
              </a:spcAft>
            </a:pPr>
            <a:endParaRPr lang="en-US" altLang="zh-CN" sz="2000" dirty="0">
              <a:solidFill>
                <a:schemeClr val="tx1">
                  <a:lumMod val="65000"/>
                  <a:lumOff val="35000"/>
                </a:schemeClr>
              </a:solidFill>
              <a:latin typeface="微软雅黑" panose="020B0503020204020204" pitchFamily="34" charset="-122"/>
              <a:ea typeface="微软雅黑" panose="020B0503020204020204" pitchFamily="34" charset="-122"/>
            </a:endParaRPr>
          </a:p>
          <a:p>
            <a:pPr fontAlgn="base">
              <a:spcBef>
                <a:spcPct val="0"/>
              </a:spcBef>
              <a:spcAft>
                <a:spcPct val="0"/>
              </a:spcAft>
            </a:pPr>
            <a:r>
              <a:rPr lang="zh-CN" altLang="en-US" sz="1600" b="1" dirty="0">
                <a:solidFill>
                  <a:schemeClr val="tx1">
                    <a:lumMod val="65000"/>
                    <a:lumOff val="35000"/>
                  </a:schemeClr>
                </a:solidFill>
                <a:latin typeface="Impact" panose="020B0806030902050204" pitchFamily="34" charset="0"/>
                <a:ea typeface="宋体" charset="-122"/>
              </a:rPr>
              <a:t>天眼查官网爬取</a:t>
            </a:r>
            <a:endParaRPr lang="en-US" altLang="zh-CN" sz="1600" b="1" dirty="0">
              <a:solidFill>
                <a:schemeClr val="tx1">
                  <a:lumMod val="65000"/>
                  <a:lumOff val="35000"/>
                </a:schemeClr>
              </a:solidFill>
              <a:latin typeface="Impact" panose="020B0806030902050204" pitchFamily="34" charset="0"/>
              <a:ea typeface="宋体" charset="-122"/>
            </a:endParaRPr>
          </a:p>
        </p:txBody>
      </p:sp>
      <p:sp>
        <p:nvSpPr>
          <p:cNvPr id="13" name="椭圆 12"/>
          <p:cNvSpPr/>
          <p:nvPr/>
        </p:nvSpPr>
        <p:spPr>
          <a:xfrm>
            <a:off x="1403648" y="1418828"/>
            <a:ext cx="1580828" cy="1580828"/>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4" name="椭圆 13"/>
          <p:cNvSpPr/>
          <p:nvPr/>
        </p:nvSpPr>
        <p:spPr>
          <a:xfrm>
            <a:off x="-828600" y="3867100"/>
            <a:ext cx="2079426" cy="2079426"/>
          </a:xfrm>
          <a:prstGeom prst="ellipse">
            <a:avLst/>
          </a:prstGeom>
          <a:noFill/>
          <a:ln w="9525">
            <a:gradFill>
              <a:gsLst>
                <a:gs pos="100000">
                  <a:srgbClr val="138F81"/>
                </a:gs>
                <a:gs pos="0">
                  <a:srgbClr val="19BAA9"/>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5" name="椭圆 14"/>
          <p:cNvSpPr/>
          <p:nvPr/>
        </p:nvSpPr>
        <p:spPr>
          <a:xfrm>
            <a:off x="971600" y="2138908"/>
            <a:ext cx="628674" cy="628674"/>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17" name="椭圆 16"/>
          <p:cNvSpPr/>
          <p:nvPr/>
        </p:nvSpPr>
        <p:spPr>
          <a:xfrm>
            <a:off x="7452320" y="4493841"/>
            <a:ext cx="1296144" cy="1296144"/>
          </a:xfrm>
          <a:prstGeom prst="ellipse">
            <a:avLst/>
          </a:prstGeom>
          <a:noFill/>
          <a:ln w="9525">
            <a:gradFill>
              <a:gsLst>
                <a:gs pos="100000">
                  <a:srgbClr val="108692"/>
                </a:gs>
                <a:gs pos="0">
                  <a:srgbClr val="16B2C1"/>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1" name="椭圆 20"/>
          <p:cNvSpPr/>
          <p:nvPr/>
        </p:nvSpPr>
        <p:spPr>
          <a:xfrm>
            <a:off x="3419872" y="1850876"/>
            <a:ext cx="347246" cy="347246"/>
          </a:xfrm>
          <a:prstGeom prst="ellipse">
            <a:avLst/>
          </a:prstGeom>
          <a:noFill/>
          <a:ln w="9525">
            <a:gradFill>
              <a:gsLst>
                <a:gs pos="100000">
                  <a:srgbClr val="E33F24"/>
                </a:gs>
                <a:gs pos="0">
                  <a:srgbClr val="F26434"/>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22" name="椭圆 21"/>
          <p:cNvSpPr/>
          <p:nvPr/>
        </p:nvSpPr>
        <p:spPr>
          <a:xfrm>
            <a:off x="8621662" y="4803204"/>
            <a:ext cx="864840" cy="864840"/>
          </a:xfrm>
          <a:prstGeom prst="ellipse">
            <a:avLst/>
          </a:prstGeom>
          <a:noFill/>
          <a:ln w="9525">
            <a:gradFill>
              <a:gsLst>
                <a:gs pos="100000">
                  <a:srgbClr val="89A13D"/>
                </a:gs>
                <a:gs pos="0">
                  <a:srgbClr val="B2D138"/>
                </a:gs>
              </a:gsLst>
              <a:lin ang="27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pic>
        <p:nvPicPr>
          <p:cNvPr id="5" name="图片 4">
            <a:extLst>
              <a:ext uri="{FF2B5EF4-FFF2-40B4-BE49-F238E27FC236}">
                <a16:creationId xmlns:a16="http://schemas.microsoft.com/office/drawing/2014/main" id="{C043ACD5-A324-8513-2FC4-D566EAF5E709}"/>
              </a:ext>
            </a:extLst>
          </p:cNvPr>
          <p:cNvPicPr>
            <a:picLocks noChangeAspect="1"/>
          </p:cNvPicPr>
          <p:nvPr/>
        </p:nvPicPr>
        <p:blipFill>
          <a:blip r:embed="rId3"/>
          <a:stretch>
            <a:fillRect/>
          </a:stretch>
        </p:blipFill>
        <p:spPr>
          <a:xfrm>
            <a:off x="3323670" y="2347481"/>
            <a:ext cx="5580112" cy="1547768"/>
          </a:xfrm>
          <a:prstGeom prst="rect">
            <a:avLst/>
          </a:prstGeom>
        </p:spPr>
      </p:pic>
      <p:sp>
        <p:nvSpPr>
          <p:cNvPr id="2" name="椭圆 1">
            <a:extLst>
              <a:ext uri="{FF2B5EF4-FFF2-40B4-BE49-F238E27FC236}">
                <a16:creationId xmlns:a16="http://schemas.microsoft.com/office/drawing/2014/main" id="{A01449DC-8BB7-B079-8BA0-39B526FBDCB4}"/>
              </a:ext>
            </a:extLst>
          </p:cNvPr>
          <p:cNvSpPr/>
          <p:nvPr/>
        </p:nvSpPr>
        <p:spPr>
          <a:xfrm>
            <a:off x="2383207" y="2157663"/>
            <a:ext cx="825000" cy="825000"/>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 name="TextBox 3">
            <a:extLst>
              <a:ext uri="{FF2B5EF4-FFF2-40B4-BE49-F238E27FC236}">
                <a16:creationId xmlns:a16="http://schemas.microsoft.com/office/drawing/2014/main" id="{55713D78-3883-B2A4-3C81-3BD32A4FF3A5}"/>
              </a:ext>
            </a:extLst>
          </p:cNvPr>
          <p:cNvSpPr txBox="1"/>
          <p:nvPr/>
        </p:nvSpPr>
        <p:spPr>
          <a:xfrm>
            <a:off x="2339752" y="2216220"/>
            <a:ext cx="911910" cy="707886"/>
          </a:xfrm>
          <a:prstGeom prst="rect">
            <a:avLst/>
          </a:prstGeom>
          <a:noFill/>
        </p:spPr>
        <p:txBody>
          <a:bodyPr wrap="square" rtlCol="0">
            <a:spAutoFit/>
          </a:bodyPr>
          <a:lstStyle/>
          <a:p>
            <a:pPr algn="ctr"/>
            <a:r>
              <a:rPr lang="en-US" altLang="zh-CN" sz="4000" b="1" dirty="0">
                <a:solidFill>
                  <a:schemeClr val="bg1"/>
                </a:solidFill>
                <a:latin typeface="微软雅黑" panose="020B0503020204020204" pitchFamily="34" charset="-122"/>
                <a:ea typeface="微软雅黑" panose="020B0503020204020204" pitchFamily="34" charset="-122"/>
              </a:rPr>
              <a:t>2</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8049F35E-D674-65FE-3A2A-0399E1941D23}"/>
              </a:ext>
            </a:extLst>
          </p:cNvPr>
          <p:cNvSpPr txBox="1"/>
          <p:nvPr/>
        </p:nvSpPr>
        <p:spPr>
          <a:xfrm>
            <a:off x="6040462" y="1820879"/>
            <a:ext cx="5162400" cy="369332"/>
          </a:xfrm>
          <a:prstGeom prst="rect">
            <a:avLst/>
          </a:prstGeom>
          <a:noFill/>
        </p:spPr>
        <p:txBody>
          <a:bodyPr wrap="square">
            <a:spAutoFit/>
          </a:bodyPr>
          <a:lstStyle/>
          <a:p>
            <a:r>
              <a:rPr lang="en-US" altLang="zh-CN" sz="1800" dirty="0">
                <a:solidFill>
                  <a:schemeClr val="tx1">
                    <a:lumMod val="65000"/>
                    <a:lumOff val="35000"/>
                  </a:schemeClr>
                </a:solidFill>
                <a:latin typeface="+mn-ea"/>
              </a:rPr>
              <a:t> </a:t>
            </a:r>
            <a:r>
              <a:rPr lang="zh-CN" altLang="en-US" dirty="0">
                <a:solidFill>
                  <a:schemeClr val="tx1">
                    <a:lumMod val="65000"/>
                    <a:lumOff val="35000"/>
                  </a:schemeClr>
                </a:solidFill>
                <a:latin typeface="+mn-ea"/>
              </a:rPr>
              <a:t>黄郑好</a:t>
            </a:r>
            <a:endParaRPr lang="zh-CN" altLang="en-US" dirty="0"/>
          </a:p>
        </p:txBody>
      </p:sp>
    </p:spTree>
    <p:extLst>
      <p:ext uri="{BB962C8B-B14F-4D97-AF65-F5344CB8AC3E}">
        <p14:creationId xmlns:p14="http://schemas.microsoft.com/office/powerpoint/2010/main" val="3824195196"/>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14:presetBounceEnd="58333">
                                      <p:stCondLst>
                                        <p:cond delay="600"/>
                                      </p:stCondLst>
                                      <p:childTnLst>
                                        <p:set>
                                          <p:cBhvr>
                                            <p:cTn id="6" dur="1" fill="hold">
                                              <p:stCondLst>
                                                <p:cond delay="0"/>
                                              </p:stCondLst>
                                            </p:cTn>
                                            <p:tgtEl>
                                              <p:spTgt spid="19"/>
                                            </p:tgtEl>
                                            <p:attrNameLst>
                                              <p:attrName>style.visibility</p:attrName>
                                            </p:attrNameLst>
                                          </p:cBhvr>
                                          <p:to>
                                            <p:strVal val="visible"/>
                                          </p:to>
                                        </p:set>
                                        <p:anim calcmode="lin" valueType="num" p14:bounceEnd="58333">
                                          <p:cBhvr additive="base">
                                            <p:cTn id="7" dur="600" fill="hold"/>
                                            <p:tgtEl>
                                              <p:spTgt spid="19"/>
                                            </p:tgtEl>
                                            <p:attrNameLst>
                                              <p:attrName>ppt_x</p:attrName>
                                            </p:attrNameLst>
                                          </p:cBhvr>
                                          <p:tavLst>
                                            <p:tav tm="0">
                                              <p:val>
                                                <p:strVal val="1+#ppt_w/2"/>
                                              </p:val>
                                            </p:tav>
                                            <p:tav tm="100000">
                                              <p:val>
                                                <p:strVal val="#ppt_x"/>
                                              </p:val>
                                            </p:tav>
                                          </p:tavLst>
                                        </p:anim>
                                        <p:anim calcmode="lin" valueType="num" p14:bounceEnd="58333">
                                          <p:cBhvr additive="base">
                                            <p:cTn id="8" dur="6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300" fill="hold"/>
                                            <p:tgtEl>
                                              <p:spTgt spid="15"/>
                                            </p:tgtEl>
                                            <p:attrNameLst>
                                              <p:attrName>ppt_w</p:attrName>
                                            </p:attrNameLst>
                                          </p:cBhvr>
                                          <p:tavLst>
                                            <p:tav tm="0">
                                              <p:val>
                                                <p:fltVal val="0"/>
                                              </p:val>
                                            </p:tav>
                                            <p:tav tm="100000">
                                              <p:val>
                                                <p:strVal val="#ppt_w"/>
                                              </p:val>
                                            </p:tav>
                                          </p:tavLst>
                                        </p:anim>
                                        <p:anim calcmode="lin" valueType="num">
                                          <p:cBhvr>
                                            <p:cTn id="12" dur="300" fill="hold"/>
                                            <p:tgtEl>
                                              <p:spTgt spid="15"/>
                                            </p:tgtEl>
                                            <p:attrNameLst>
                                              <p:attrName>ppt_h</p:attrName>
                                            </p:attrNameLst>
                                          </p:cBhvr>
                                          <p:tavLst>
                                            <p:tav tm="0">
                                              <p:val>
                                                <p:fltVal val="0"/>
                                              </p:val>
                                            </p:tav>
                                            <p:tav tm="100000">
                                              <p:val>
                                                <p:strVal val="#ppt_h"/>
                                              </p:val>
                                            </p:tav>
                                          </p:tavLst>
                                        </p:anim>
                                        <p:animEffect transition="in" filter="fade">
                                          <p:cBhvr>
                                            <p:cTn id="13" dur="300"/>
                                            <p:tgtEl>
                                              <p:spTgt spid="15"/>
                                            </p:tgtEl>
                                          </p:cBhvr>
                                        </p:animEffect>
                                      </p:childTnLst>
                                    </p:cTn>
                                  </p:par>
                                  <p:par>
                                    <p:cTn id="14" presetID="6" presetClass="emph" presetSubtype="0" autoRev="1" fill="hold" grpId="1" nodeType="withEffect">
                                      <p:stCondLst>
                                        <p:cond delay="300"/>
                                      </p:stCondLst>
                                      <p:childTnLst>
                                        <p:animScale>
                                          <p:cBhvr>
                                            <p:cTn id="15" dur="150" fill="hold"/>
                                            <p:tgtEl>
                                              <p:spTgt spid="15"/>
                                            </p:tgtEl>
                                          </p:cBhvr>
                                          <p:by x="110000" y="110000"/>
                                        </p:animScale>
                                      </p:childTnLst>
                                    </p:cTn>
                                  </p:par>
                                  <p:par>
                                    <p:cTn id="16" presetID="53" presetClass="entr" presetSubtype="16" fill="hold" grpId="0"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300" fill="hold"/>
                                            <p:tgtEl>
                                              <p:spTgt spid="14"/>
                                            </p:tgtEl>
                                            <p:attrNameLst>
                                              <p:attrName>ppt_w</p:attrName>
                                            </p:attrNameLst>
                                          </p:cBhvr>
                                          <p:tavLst>
                                            <p:tav tm="0">
                                              <p:val>
                                                <p:fltVal val="0"/>
                                              </p:val>
                                            </p:tav>
                                            <p:tav tm="100000">
                                              <p:val>
                                                <p:strVal val="#ppt_w"/>
                                              </p:val>
                                            </p:tav>
                                          </p:tavLst>
                                        </p:anim>
                                        <p:anim calcmode="lin" valueType="num">
                                          <p:cBhvr>
                                            <p:cTn id="19" dur="300" fill="hold"/>
                                            <p:tgtEl>
                                              <p:spTgt spid="14"/>
                                            </p:tgtEl>
                                            <p:attrNameLst>
                                              <p:attrName>ppt_h</p:attrName>
                                            </p:attrNameLst>
                                          </p:cBhvr>
                                          <p:tavLst>
                                            <p:tav tm="0">
                                              <p:val>
                                                <p:fltVal val="0"/>
                                              </p:val>
                                            </p:tav>
                                            <p:tav tm="100000">
                                              <p:val>
                                                <p:strVal val="#ppt_h"/>
                                              </p:val>
                                            </p:tav>
                                          </p:tavLst>
                                        </p:anim>
                                        <p:animEffect transition="in" filter="fade">
                                          <p:cBhvr>
                                            <p:cTn id="20" dur="300"/>
                                            <p:tgtEl>
                                              <p:spTgt spid="14"/>
                                            </p:tgtEl>
                                          </p:cBhvr>
                                        </p:animEffect>
                                      </p:childTnLst>
                                    </p:cTn>
                                  </p:par>
                                  <p:par>
                                    <p:cTn id="21" presetID="6" presetClass="emph" presetSubtype="0" autoRev="1" fill="hold" grpId="1" nodeType="withEffect">
                                      <p:stCondLst>
                                        <p:cond delay="600"/>
                                      </p:stCondLst>
                                      <p:childTnLst>
                                        <p:animScale>
                                          <p:cBhvr>
                                            <p:cTn id="22" dur="150" fill="hold"/>
                                            <p:tgtEl>
                                              <p:spTgt spid="14"/>
                                            </p:tgtEl>
                                          </p:cBhvr>
                                          <p:by x="110000" y="110000"/>
                                        </p:animScale>
                                      </p:childTnLst>
                                    </p:cTn>
                                  </p:par>
                                  <p:par>
                                    <p:cTn id="23" presetID="53" presetClass="entr" presetSubtype="16"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par>
                                    <p:cTn id="28" presetID="6" presetClass="emph" presetSubtype="0" autoRev="1" fill="hold" grpId="1" nodeType="withEffect">
                                      <p:stCondLst>
                                        <p:cond delay="400"/>
                                      </p:stCondLst>
                                      <p:childTnLst>
                                        <p:animScale>
                                          <p:cBhvr>
                                            <p:cTn id="29" dur="150" fill="hold"/>
                                            <p:tgtEl>
                                              <p:spTgt spid="13"/>
                                            </p:tgtEl>
                                          </p:cBhvr>
                                          <p:by x="110000" y="110000"/>
                                        </p:animScale>
                                      </p:childTnLst>
                                    </p:cTn>
                                  </p:par>
                                  <p:par>
                                    <p:cTn id="30" presetID="53" presetClass="entr" presetSubtype="16" fill="hold" grpId="0" nodeType="withEffect">
                                      <p:stCondLst>
                                        <p:cond delay="4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300" fill="hold"/>
                                            <p:tgtEl>
                                              <p:spTgt spid="17"/>
                                            </p:tgtEl>
                                            <p:attrNameLst>
                                              <p:attrName>ppt_w</p:attrName>
                                            </p:attrNameLst>
                                          </p:cBhvr>
                                          <p:tavLst>
                                            <p:tav tm="0">
                                              <p:val>
                                                <p:fltVal val="0"/>
                                              </p:val>
                                            </p:tav>
                                            <p:tav tm="100000">
                                              <p:val>
                                                <p:strVal val="#ppt_w"/>
                                              </p:val>
                                            </p:tav>
                                          </p:tavLst>
                                        </p:anim>
                                        <p:anim calcmode="lin" valueType="num">
                                          <p:cBhvr>
                                            <p:cTn id="33" dur="300" fill="hold"/>
                                            <p:tgtEl>
                                              <p:spTgt spid="17"/>
                                            </p:tgtEl>
                                            <p:attrNameLst>
                                              <p:attrName>ppt_h</p:attrName>
                                            </p:attrNameLst>
                                          </p:cBhvr>
                                          <p:tavLst>
                                            <p:tav tm="0">
                                              <p:val>
                                                <p:fltVal val="0"/>
                                              </p:val>
                                            </p:tav>
                                            <p:tav tm="100000">
                                              <p:val>
                                                <p:strVal val="#ppt_h"/>
                                              </p:val>
                                            </p:tav>
                                          </p:tavLst>
                                        </p:anim>
                                        <p:animEffect transition="in" filter="fade">
                                          <p:cBhvr>
                                            <p:cTn id="34" dur="300"/>
                                            <p:tgtEl>
                                              <p:spTgt spid="17"/>
                                            </p:tgtEl>
                                          </p:cBhvr>
                                        </p:animEffect>
                                      </p:childTnLst>
                                    </p:cTn>
                                  </p:par>
                                  <p:par>
                                    <p:cTn id="35" presetID="6" presetClass="emph" presetSubtype="0" autoRev="1" fill="hold" grpId="1" nodeType="withEffect">
                                      <p:stCondLst>
                                        <p:cond delay="700"/>
                                      </p:stCondLst>
                                      <p:childTnLst>
                                        <p:animScale>
                                          <p:cBhvr>
                                            <p:cTn id="36" dur="150" fill="hold"/>
                                            <p:tgtEl>
                                              <p:spTgt spid="17"/>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300" fill="hold"/>
                                            <p:tgtEl>
                                              <p:spTgt spid="21"/>
                                            </p:tgtEl>
                                            <p:attrNameLst>
                                              <p:attrName>ppt_w</p:attrName>
                                            </p:attrNameLst>
                                          </p:cBhvr>
                                          <p:tavLst>
                                            <p:tav tm="0">
                                              <p:val>
                                                <p:fltVal val="0"/>
                                              </p:val>
                                            </p:tav>
                                            <p:tav tm="100000">
                                              <p:val>
                                                <p:strVal val="#ppt_w"/>
                                              </p:val>
                                            </p:tav>
                                          </p:tavLst>
                                        </p:anim>
                                        <p:anim calcmode="lin" valueType="num">
                                          <p:cBhvr>
                                            <p:cTn id="40" dur="300" fill="hold"/>
                                            <p:tgtEl>
                                              <p:spTgt spid="21"/>
                                            </p:tgtEl>
                                            <p:attrNameLst>
                                              <p:attrName>ppt_h</p:attrName>
                                            </p:attrNameLst>
                                          </p:cBhvr>
                                          <p:tavLst>
                                            <p:tav tm="0">
                                              <p:val>
                                                <p:fltVal val="0"/>
                                              </p:val>
                                            </p:tav>
                                            <p:tav tm="100000">
                                              <p:val>
                                                <p:strVal val="#ppt_h"/>
                                              </p:val>
                                            </p:tav>
                                          </p:tavLst>
                                        </p:anim>
                                        <p:animEffect transition="in" filter="fade">
                                          <p:cBhvr>
                                            <p:cTn id="41" dur="300"/>
                                            <p:tgtEl>
                                              <p:spTgt spid="21"/>
                                            </p:tgtEl>
                                          </p:cBhvr>
                                        </p:animEffect>
                                      </p:childTnLst>
                                    </p:cTn>
                                  </p:par>
                                  <p:par>
                                    <p:cTn id="42" presetID="6" presetClass="emph" presetSubtype="0" autoRev="1" fill="hold" grpId="1" nodeType="withEffect">
                                      <p:stCondLst>
                                        <p:cond delay="700"/>
                                      </p:stCondLst>
                                      <p:childTnLst>
                                        <p:animScale>
                                          <p:cBhvr>
                                            <p:cTn id="43" dur="150" fill="hold"/>
                                            <p:tgtEl>
                                              <p:spTgt spid="21"/>
                                            </p:tgtEl>
                                          </p:cBhvr>
                                          <p:by x="110000" y="110000"/>
                                        </p:animScale>
                                      </p:childTnLst>
                                    </p:cTn>
                                  </p:par>
                                  <p:par>
                                    <p:cTn id="44" presetID="53" presetClass="entr" presetSubtype="16" fill="hold" grpId="0" nodeType="withEffect">
                                      <p:stCondLst>
                                        <p:cond delay="1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300" fill="hold"/>
                                            <p:tgtEl>
                                              <p:spTgt spid="22"/>
                                            </p:tgtEl>
                                            <p:attrNameLst>
                                              <p:attrName>ppt_w</p:attrName>
                                            </p:attrNameLst>
                                          </p:cBhvr>
                                          <p:tavLst>
                                            <p:tav tm="0">
                                              <p:val>
                                                <p:fltVal val="0"/>
                                              </p:val>
                                            </p:tav>
                                            <p:tav tm="100000">
                                              <p:val>
                                                <p:strVal val="#ppt_w"/>
                                              </p:val>
                                            </p:tav>
                                          </p:tavLst>
                                        </p:anim>
                                        <p:anim calcmode="lin" valueType="num">
                                          <p:cBhvr>
                                            <p:cTn id="47" dur="300" fill="hold"/>
                                            <p:tgtEl>
                                              <p:spTgt spid="22"/>
                                            </p:tgtEl>
                                            <p:attrNameLst>
                                              <p:attrName>ppt_h</p:attrName>
                                            </p:attrNameLst>
                                          </p:cBhvr>
                                          <p:tavLst>
                                            <p:tav tm="0">
                                              <p:val>
                                                <p:fltVal val="0"/>
                                              </p:val>
                                            </p:tav>
                                            <p:tav tm="100000">
                                              <p:val>
                                                <p:strVal val="#ppt_h"/>
                                              </p:val>
                                            </p:tav>
                                          </p:tavLst>
                                        </p:anim>
                                        <p:animEffect transition="in" filter="fade">
                                          <p:cBhvr>
                                            <p:cTn id="48" dur="300"/>
                                            <p:tgtEl>
                                              <p:spTgt spid="22"/>
                                            </p:tgtEl>
                                          </p:cBhvr>
                                        </p:animEffect>
                                      </p:childTnLst>
                                    </p:cTn>
                                  </p:par>
                                  <p:par>
                                    <p:cTn id="49" presetID="6" presetClass="emph" presetSubtype="0" autoRev="1" fill="hold" grpId="1" nodeType="withEffect">
                                      <p:stCondLst>
                                        <p:cond delay="400"/>
                                      </p:stCondLst>
                                      <p:childTnLst>
                                        <p:animScale>
                                          <p:cBhvr>
                                            <p:cTn id="50" dur="150" fill="hold"/>
                                            <p:tgtEl>
                                              <p:spTgt spid="22"/>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300" fill="hold"/>
                                            <p:tgtEl>
                                              <p:spTgt spid="23"/>
                                            </p:tgtEl>
                                            <p:attrNameLst>
                                              <p:attrName>ppt_w</p:attrName>
                                            </p:attrNameLst>
                                          </p:cBhvr>
                                          <p:tavLst>
                                            <p:tav tm="0">
                                              <p:val>
                                                <p:fltVal val="0"/>
                                              </p:val>
                                            </p:tav>
                                            <p:tav tm="100000">
                                              <p:val>
                                                <p:strVal val="#ppt_w"/>
                                              </p:val>
                                            </p:tav>
                                          </p:tavLst>
                                        </p:anim>
                                        <p:anim calcmode="lin" valueType="num">
                                          <p:cBhvr>
                                            <p:cTn id="54" dur="300" fill="hold"/>
                                            <p:tgtEl>
                                              <p:spTgt spid="23"/>
                                            </p:tgtEl>
                                            <p:attrNameLst>
                                              <p:attrName>ppt_h</p:attrName>
                                            </p:attrNameLst>
                                          </p:cBhvr>
                                          <p:tavLst>
                                            <p:tav tm="0">
                                              <p:val>
                                                <p:fltVal val="0"/>
                                              </p:val>
                                            </p:tav>
                                            <p:tav tm="100000">
                                              <p:val>
                                                <p:strVal val="#ppt_h"/>
                                              </p:val>
                                            </p:tav>
                                          </p:tavLst>
                                        </p:anim>
                                        <p:animEffect transition="in" filter="fade">
                                          <p:cBhvr>
                                            <p:cTn id="55" dur="300"/>
                                            <p:tgtEl>
                                              <p:spTgt spid="23"/>
                                            </p:tgtEl>
                                          </p:cBhvr>
                                        </p:animEffect>
                                      </p:childTnLst>
                                    </p:cTn>
                                  </p:par>
                                  <p:par>
                                    <p:cTn id="56" presetID="6" presetClass="emph" presetSubtype="0" autoRev="1" fill="hold" grpId="1" nodeType="withEffect">
                                      <p:stCondLst>
                                        <p:cond delay="700"/>
                                      </p:stCondLst>
                                      <p:childTnLst>
                                        <p:animScale>
                                          <p:cBhvr>
                                            <p:cTn id="57" dur="150" fill="hold"/>
                                            <p:tgtEl>
                                              <p:spTgt spid="23"/>
                                            </p:tgtEl>
                                          </p:cBhvr>
                                          <p:by x="110000" y="110000"/>
                                        </p:animScale>
                                      </p:childTnLst>
                                    </p:cTn>
                                  </p:par>
                                  <p:par>
                                    <p:cTn id="58" presetID="53" presetClass="entr" presetSubtype="16"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par>
                                    <p:cTn id="63" presetID="6" presetClass="emph" presetSubtype="0" autoRev="1" fill="hold" grpId="1" nodeType="withEffect">
                                      <p:stCondLst>
                                        <p:cond delay="300"/>
                                      </p:stCondLst>
                                      <p:childTnLst>
                                        <p:animScale>
                                          <p:cBhvr>
                                            <p:cTn id="64" dur="150" fill="hold"/>
                                            <p:tgtEl>
                                              <p:spTgt spid="2"/>
                                            </p:tgtEl>
                                          </p:cBhvr>
                                          <p:by x="110000" y="110000"/>
                                        </p:animScale>
                                      </p:childTnLst>
                                    </p:cTn>
                                  </p:par>
                                  <p:par>
                                    <p:cTn id="65" presetID="53" presetClass="entr" presetSubtype="16" fill="hold" grpId="0" nodeType="withEffect">
                                      <p:stCondLst>
                                        <p:cond delay="200"/>
                                      </p:stCondLst>
                                      <p:childTnLst>
                                        <p:set>
                                          <p:cBhvr>
                                            <p:cTn id="66" dur="1" fill="hold">
                                              <p:stCondLst>
                                                <p:cond delay="0"/>
                                              </p:stCondLst>
                                            </p:cTn>
                                            <p:tgtEl>
                                              <p:spTgt spid="4"/>
                                            </p:tgtEl>
                                            <p:attrNameLst>
                                              <p:attrName>style.visibility</p:attrName>
                                            </p:attrNameLst>
                                          </p:cBhvr>
                                          <p:to>
                                            <p:strVal val="visible"/>
                                          </p:to>
                                        </p:set>
                                        <p:anim calcmode="lin" valueType="num">
                                          <p:cBhvr>
                                            <p:cTn id="67" dur="300" fill="hold"/>
                                            <p:tgtEl>
                                              <p:spTgt spid="4"/>
                                            </p:tgtEl>
                                            <p:attrNameLst>
                                              <p:attrName>ppt_w</p:attrName>
                                            </p:attrNameLst>
                                          </p:cBhvr>
                                          <p:tavLst>
                                            <p:tav tm="0">
                                              <p:val>
                                                <p:fltVal val="0"/>
                                              </p:val>
                                            </p:tav>
                                            <p:tav tm="100000">
                                              <p:val>
                                                <p:strVal val="#ppt_w"/>
                                              </p:val>
                                            </p:tav>
                                          </p:tavLst>
                                        </p:anim>
                                        <p:anim calcmode="lin" valueType="num">
                                          <p:cBhvr>
                                            <p:cTn id="68" dur="300" fill="hold"/>
                                            <p:tgtEl>
                                              <p:spTgt spid="4"/>
                                            </p:tgtEl>
                                            <p:attrNameLst>
                                              <p:attrName>ppt_h</p:attrName>
                                            </p:attrNameLst>
                                          </p:cBhvr>
                                          <p:tavLst>
                                            <p:tav tm="0">
                                              <p:val>
                                                <p:fltVal val="0"/>
                                              </p:val>
                                            </p:tav>
                                            <p:tav tm="100000">
                                              <p:val>
                                                <p:strVal val="#ppt_h"/>
                                              </p:val>
                                            </p:tav>
                                          </p:tavLst>
                                        </p:anim>
                                        <p:animEffect transition="in" filter="fade">
                                          <p:cBhvr>
                                            <p:cTn id="69" dur="300"/>
                                            <p:tgtEl>
                                              <p:spTgt spid="4"/>
                                            </p:tgtEl>
                                          </p:cBhvr>
                                        </p:animEffect>
                                      </p:childTnLst>
                                    </p:cTn>
                                  </p:par>
                                  <p:par>
                                    <p:cTn id="70" presetID="6" presetClass="emph" presetSubtype="0" autoRev="1" fill="hold" grpId="1" nodeType="withEffect">
                                      <p:stCondLst>
                                        <p:cond delay="500"/>
                                      </p:stCondLst>
                                      <p:childTnLst>
                                        <p:animScale>
                                          <p:cBhvr>
                                            <p:cTn id="71" dur="15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animBg="1"/>
          <p:bldP spid="2" grpId="1" animBg="1"/>
          <p:bldP spid="4" grpId="0"/>
          <p:bldP spid="4"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60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600" fill="hold"/>
                                            <p:tgtEl>
                                              <p:spTgt spid="19"/>
                                            </p:tgtEl>
                                            <p:attrNameLst>
                                              <p:attrName>ppt_x</p:attrName>
                                            </p:attrNameLst>
                                          </p:cBhvr>
                                          <p:tavLst>
                                            <p:tav tm="0">
                                              <p:val>
                                                <p:strVal val="1+#ppt_w/2"/>
                                              </p:val>
                                            </p:tav>
                                            <p:tav tm="100000">
                                              <p:val>
                                                <p:strVal val="#ppt_x"/>
                                              </p:val>
                                            </p:tav>
                                          </p:tavLst>
                                        </p:anim>
                                        <p:anim calcmode="lin" valueType="num">
                                          <p:cBhvr additive="base">
                                            <p:cTn id="8" dur="600" fill="hold"/>
                                            <p:tgtEl>
                                              <p:spTgt spid="19"/>
                                            </p:tgtEl>
                                            <p:attrNameLst>
                                              <p:attrName>ppt_y</p:attrName>
                                            </p:attrNameLst>
                                          </p:cBhvr>
                                          <p:tavLst>
                                            <p:tav tm="0">
                                              <p:val>
                                                <p:strVal val="#ppt_y"/>
                                              </p:val>
                                            </p:tav>
                                            <p:tav tm="100000">
                                              <p:val>
                                                <p:strVal val="#ppt_y"/>
                                              </p:val>
                                            </p:tav>
                                          </p:tavLst>
                                        </p:anim>
                                      </p:childTnLst>
                                    </p:cTn>
                                  </p:par>
                                  <p:par>
                                    <p:cTn id="9" presetID="53" presetClass="entr" presetSubtype="16"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p:cTn id="11" dur="300" fill="hold"/>
                                            <p:tgtEl>
                                              <p:spTgt spid="15"/>
                                            </p:tgtEl>
                                            <p:attrNameLst>
                                              <p:attrName>ppt_w</p:attrName>
                                            </p:attrNameLst>
                                          </p:cBhvr>
                                          <p:tavLst>
                                            <p:tav tm="0">
                                              <p:val>
                                                <p:fltVal val="0"/>
                                              </p:val>
                                            </p:tav>
                                            <p:tav tm="100000">
                                              <p:val>
                                                <p:strVal val="#ppt_w"/>
                                              </p:val>
                                            </p:tav>
                                          </p:tavLst>
                                        </p:anim>
                                        <p:anim calcmode="lin" valueType="num">
                                          <p:cBhvr>
                                            <p:cTn id="12" dur="300" fill="hold"/>
                                            <p:tgtEl>
                                              <p:spTgt spid="15"/>
                                            </p:tgtEl>
                                            <p:attrNameLst>
                                              <p:attrName>ppt_h</p:attrName>
                                            </p:attrNameLst>
                                          </p:cBhvr>
                                          <p:tavLst>
                                            <p:tav tm="0">
                                              <p:val>
                                                <p:fltVal val="0"/>
                                              </p:val>
                                            </p:tav>
                                            <p:tav tm="100000">
                                              <p:val>
                                                <p:strVal val="#ppt_h"/>
                                              </p:val>
                                            </p:tav>
                                          </p:tavLst>
                                        </p:anim>
                                        <p:animEffect transition="in" filter="fade">
                                          <p:cBhvr>
                                            <p:cTn id="13" dur="300"/>
                                            <p:tgtEl>
                                              <p:spTgt spid="15"/>
                                            </p:tgtEl>
                                          </p:cBhvr>
                                        </p:animEffect>
                                      </p:childTnLst>
                                    </p:cTn>
                                  </p:par>
                                  <p:par>
                                    <p:cTn id="14" presetID="6" presetClass="emph" presetSubtype="0" autoRev="1" fill="hold" grpId="1" nodeType="withEffect">
                                      <p:stCondLst>
                                        <p:cond delay="300"/>
                                      </p:stCondLst>
                                      <p:childTnLst>
                                        <p:animScale>
                                          <p:cBhvr>
                                            <p:cTn id="15" dur="150" fill="hold"/>
                                            <p:tgtEl>
                                              <p:spTgt spid="15"/>
                                            </p:tgtEl>
                                          </p:cBhvr>
                                          <p:by x="110000" y="110000"/>
                                        </p:animScale>
                                      </p:childTnLst>
                                    </p:cTn>
                                  </p:par>
                                  <p:par>
                                    <p:cTn id="16" presetID="53" presetClass="entr" presetSubtype="16" fill="hold" grpId="0" nodeType="withEffect">
                                      <p:stCondLst>
                                        <p:cond delay="300"/>
                                      </p:stCondLst>
                                      <p:childTnLst>
                                        <p:set>
                                          <p:cBhvr>
                                            <p:cTn id="17" dur="1" fill="hold">
                                              <p:stCondLst>
                                                <p:cond delay="0"/>
                                              </p:stCondLst>
                                            </p:cTn>
                                            <p:tgtEl>
                                              <p:spTgt spid="14"/>
                                            </p:tgtEl>
                                            <p:attrNameLst>
                                              <p:attrName>style.visibility</p:attrName>
                                            </p:attrNameLst>
                                          </p:cBhvr>
                                          <p:to>
                                            <p:strVal val="visible"/>
                                          </p:to>
                                        </p:set>
                                        <p:anim calcmode="lin" valueType="num">
                                          <p:cBhvr>
                                            <p:cTn id="18" dur="300" fill="hold"/>
                                            <p:tgtEl>
                                              <p:spTgt spid="14"/>
                                            </p:tgtEl>
                                            <p:attrNameLst>
                                              <p:attrName>ppt_w</p:attrName>
                                            </p:attrNameLst>
                                          </p:cBhvr>
                                          <p:tavLst>
                                            <p:tav tm="0">
                                              <p:val>
                                                <p:fltVal val="0"/>
                                              </p:val>
                                            </p:tav>
                                            <p:tav tm="100000">
                                              <p:val>
                                                <p:strVal val="#ppt_w"/>
                                              </p:val>
                                            </p:tav>
                                          </p:tavLst>
                                        </p:anim>
                                        <p:anim calcmode="lin" valueType="num">
                                          <p:cBhvr>
                                            <p:cTn id="19" dur="300" fill="hold"/>
                                            <p:tgtEl>
                                              <p:spTgt spid="14"/>
                                            </p:tgtEl>
                                            <p:attrNameLst>
                                              <p:attrName>ppt_h</p:attrName>
                                            </p:attrNameLst>
                                          </p:cBhvr>
                                          <p:tavLst>
                                            <p:tav tm="0">
                                              <p:val>
                                                <p:fltVal val="0"/>
                                              </p:val>
                                            </p:tav>
                                            <p:tav tm="100000">
                                              <p:val>
                                                <p:strVal val="#ppt_h"/>
                                              </p:val>
                                            </p:tav>
                                          </p:tavLst>
                                        </p:anim>
                                        <p:animEffect transition="in" filter="fade">
                                          <p:cBhvr>
                                            <p:cTn id="20" dur="300"/>
                                            <p:tgtEl>
                                              <p:spTgt spid="14"/>
                                            </p:tgtEl>
                                          </p:cBhvr>
                                        </p:animEffect>
                                      </p:childTnLst>
                                    </p:cTn>
                                  </p:par>
                                  <p:par>
                                    <p:cTn id="21" presetID="6" presetClass="emph" presetSubtype="0" autoRev="1" fill="hold" grpId="1" nodeType="withEffect">
                                      <p:stCondLst>
                                        <p:cond delay="600"/>
                                      </p:stCondLst>
                                      <p:childTnLst>
                                        <p:animScale>
                                          <p:cBhvr>
                                            <p:cTn id="22" dur="150" fill="hold"/>
                                            <p:tgtEl>
                                              <p:spTgt spid="14"/>
                                            </p:tgtEl>
                                          </p:cBhvr>
                                          <p:by x="110000" y="110000"/>
                                        </p:animScale>
                                      </p:childTnLst>
                                    </p:cTn>
                                  </p:par>
                                  <p:par>
                                    <p:cTn id="23" presetID="53" presetClass="entr" presetSubtype="16" fill="hold" grpId="0" nodeType="withEffect">
                                      <p:stCondLst>
                                        <p:cond delay="100"/>
                                      </p:stCondLst>
                                      <p:childTnLst>
                                        <p:set>
                                          <p:cBhvr>
                                            <p:cTn id="24" dur="1" fill="hold">
                                              <p:stCondLst>
                                                <p:cond delay="0"/>
                                              </p:stCondLst>
                                            </p:cTn>
                                            <p:tgtEl>
                                              <p:spTgt spid="13"/>
                                            </p:tgtEl>
                                            <p:attrNameLst>
                                              <p:attrName>style.visibility</p:attrName>
                                            </p:attrNameLst>
                                          </p:cBhvr>
                                          <p:to>
                                            <p:strVal val="visible"/>
                                          </p:to>
                                        </p:set>
                                        <p:anim calcmode="lin" valueType="num">
                                          <p:cBhvr>
                                            <p:cTn id="25" dur="300" fill="hold"/>
                                            <p:tgtEl>
                                              <p:spTgt spid="13"/>
                                            </p:tgtEl>
                                            <p:attrNameLst>
                                              <p:attrName>ppt_w</p:attrName>
                                            </p:attrNameLst>
                                          </p:cBhvr>
                                          <p:tavLst>
                                            <p:tav tm="0">
                                              <p:val>
                                                <p:fltVal val="0"/>
                                              </p:val>
                                            </p:tav>
                                            <p:tav tm="100000">
                                              <p:val>
                                                <p:strVal val="#ppt_w"/>
                                              </p:val>
                                            </p:tav>
                                          </p:tavLst>
                                        </p:anim>
                                        <p:anim calcmode="lin" valueType="num">
                                          <p:cBhvr>
                                            <p:cTn id="26" dur="300" fill="hold"/>
                                            <p:tgtEl>
                                              <p:spTgt spid="13"/>
                                            </p:tgtEl>
                                            <p:attrNameLst>
                                              <p:attrName>ppt_h</p:attrName>
                                            </p:attrNameLst>
                                          </p:cBhvr>
                                          <p:tavLst>
                                            <p:tav tm="0">
                                              <p:val>
                                                <p:fltVal val="0"/>
                                              </p:val>
                                            </p:tav>
                                            <p:tav tm="100000">
                                              <p:val>
                                                <p:strVal val="#ppt_h"/>
                                              </p:val>
                                            </p:tav>
                                          </p:tavLst>
                                        </p:anim>
                                        <p:animEffect transition="in" filter="fade">
                                          <p:cBhvr>
                                            <p:cTn id="27" dur="300"/>
                                            <p:tgtEl>
                                              <p:spTgt spid="13"/>
                                            </p:tgtEl>
                                          </p:cBhvr>
                                        </p:animEffect>
                                      </p:childTnLst>
                                    </p:cTn>
                                  </p:par>
                                  <p:par>
                                    <p:cTn id="28" presetID="6" presetClass="emph" presetSubtype="0" autoRev="1" fill="hold" grpId="1" nodeType="withEffect">
                                      <p:stCondLst>
                                        <p:cond delay="400"/>
                                      </p:stCondLst>
                                      <p:childTnLst>
                                        <p:animScale>
                                          <p:cBhvr>
                                            <p:cTn id="29" dur="150" fill="hold"/>
                                            <p:tgtEl>
                                              <p:spTgt spid="13"/>
                                            </p:tgtEl>
                                          </p:cBhvr>
                                          <p:by x="110000" y="110000"/>
                                        </p:animScale>
                                      </p:childTnLst>
                                    </p:cTn>
                                  </p:par>
                                  <p:par>
                                    <p:cTn id="30" presetID="53" presetClass="entr" presetSubtype="16" fill="hold" grpId="0" nodeType="withEffect">
                                      <p:stCondLst>
                                        <p:cond delay="400"/>
                                      </p:stCondLst>
                                      <p:childTnLst>
                                        <p:set>
                                          <p:cBhvr>
                                            <p:cTn id="31" dur="1" fill="hold">
                                              <p:stCondLst>
                                                <p:cond delay="0"/>
                                              </p:stCondLst>
                                            </p:cTn>
                                            <p:tgtEl>
                                              <p:spTgt spid="17"/>
                                            </p:tgtEl>
                                            <p:attrNameLst>
                                              <p:attrName>style.visibility</p:attrName>
                                            </p:attrNameLst>
                                          </p:cBhvr>
                                          <p:to>
                                            <p:strVal val="visible"/>
                                          </p:to>
                                        </p:set>
                                        <p:anim calcmode="lin" valueType="num">
                                          <p:cBhvr>
                                            <p:cTn id="32" dur="300" fill="hold"/>
                                            <p:tgtEl>
                                              <p:spTgt spid="17"/>
                                            </p:tgtEl>
                                            <p:attrNameLst>
                                              <p:attrName>ppt_w</p:attrName>
                                            </p:attrNameLst>
                                          </p:cBhvr>
                                          <p:tavLst>
                                            <p:tav tm="0">
                                              <p:val>
                                                <p:fltVal val="0"/>
                                              </p:val>
                                            </p:tav>
                                            <p:tav tm="100000">
                                              <p:val>
                                                <p:strVal val="#ppt_w"/>
                                              </p:val>
                                            </p:tav>
                                          </p:tavLst>
                                        </p:anim>
                                        <p:anim calcmode="lin" valueType="num">
                                          <p:cBhvr>
                                            <p:cTn id="33" dur="300" fill="hold"/>
                                            <p:tgtEl>
                                              <p:spTgt spid="17"/>
                                            </p:tgtEl>
                                            <p:attrNameLst>
                                              <p:attrName>ppt_h</p:attrName>
                                            </p:attrNameLst>
                                          </p:cBhvr>
                                          <p:tavLst>
                                            <p:tav tm="0">
                                              <p:val>
                                                <p:fltVal val="0"/>
                                              </p:val>
                                            </p:tav>
                                            <p:tav tm="100000">
                                              <p:val>
                                                <p:strVal val="#ppt_h"/>
                                              </p:val>
                                            </p:tav>
                                          </p:tavLst>
                                        </p:anim>
                                        <p:animEffect transition="in" filter="fade">
                                          <p:cBhvr>
                                            <p:cTn id="34" dur="300"/>
                                            <p:tgtEl>
                                              <p:spTgt spid="17"/>
                                            </p:tgtEl>
                                          </p:cBhvr>
                                        </p:animEffect>
                                      </p:childTnLst>
                                    </p:cTn>
                                  </p:par>
                                  <p:par>
                                    <p:cTn id="35" presetID="6" presetClass="emph" presetSubtype="0" autoRev="1" fill="hold" grpId="1" nodeType="withEffect">
                                      <p:stCondLst>
                                        <p:cond delay="700"/>
                                      </p:stCondLst>
                                      <p:childTnLst>
                                        <p:animScale>
                                          <p:cBhvr>
                                            <p:cTn id="36" dur="150" fill="hold"/>
                                            <p:tgtEl>
                                              <p:spTgt spid="17"/>
                                            </p:tgtEl>
                                          </p:cBhvr>
                                          <p:by x="110000" y="110000"/>
                                        </p:animScale>
                                      </p:childTnLst>
                                    </p:cTn>
                                  </p:par>
                                  <p:par>
                                    <p:cTn id="37" presetID="53" presetClass="entr" presetSubtype="16" fill="hold" grpId="0" nodeType="withEffect">
                                      <p:stCondLst>
                                        <p:cond delay="400"/>
                                      </p:stCondLst>
                                      <p:childTnLst>
                                        <p:set>
                                          <p:cBhvr>
                                            <p:cTn id="38" dur="1" fill="hold">
                                              <p:stCondLst>
                                                <p:cond delay="0"/>
                                              </p:stCondLst>
                                            </p:cTn>
                                            <p:tgtEl>
                                              <p:spTgt spid="21"/>
                                            </p:tgtEl>
                                            <p:attrNameLst>
                                              <p:attrName>style.visibility</p:attrName>
                                            </p:attrNameLst>
                                          </p:cBhvr>
                                          <p:to>
                                            <p:strVal val="visible"/>
                                          </p:to>
                                        </p:set>
                                        <p:anim calcmode="lin" valueType="num">
                                          <p:cBhvr>
                                            <p:cTn id="39" dur="300" fill="hold"/>
                                            <p:tgtEl>
                                              <p:spTgt spid="21"/>
                                            </p:tgtEl>
                                            <p:attrNameLst>
                                              <p:attrName>ppt_w</p:attrName>
                                            </p:attrNameLst>
                                          </p:cBhvr>
                                          <p:tavLst>
                                            <p:tav tm="0">
                                              <p:val>
                                                <p:fltVal val="0"/>
                                              </p:val>
                                            </p:tav>
                                            <p:tav tm="100000">
                                              <p:val>
                                                <p:strVal val="#ppt_w"/>
                                              </p:val>
                                            </p:tav>
                                          </p:tavLst>
                                        </p:anim>
                                        <p:anim calcmode="lin" valueType="num">
                                          <p:cBhvr>
                                            <p:cTn id="40" dur="300" fill="hold"/>
                                            <p:tgtEl>
                                              <p:spTgt spid="21"/>
                                            </p:tgtEl>
                                            <p:attrNameLst>
                                              <p:attrName>ppt_h</p:attrName>
                                            </p:attrNameLst>
                                          </p:cBhvr>
                                          <p:tavLst>
                                            <p:tav tm="0">
                                              <p:val>
                                                <p:fltVal val="0"/>
                                              </p:val>
                                            </p:tav>
                                            <p:tav tm="100000">
                                              <p:val>
                                                <p:strVal val="#ppt_h"/>
                                              </p:val>
                                            </p:tav>
                                          </p:tavLst>
                                        </p:anim>
                                        <p:animEffect transition="in" filter="fade">
                                          <p:cBhvr>
                                            <p:cTn id="41" dur="300"/>
                                            <p:tgtEl>
                                              <p:spTgt spid="21"/>
                                            </p:tgtEl>
                                          </p:cBhvr>
                                        </p:animEffect>
                                      </p:childTnLst>
                                    </p:cTn>
                                  </p:par>
                                  <p:par>
                                    <p:cTn id="42" presetID="6" presetClass="emph" presetSubtype="0" autoRev="1" fill="hold" grpId="1" nodeType="withEffect">
                                      <p:stCondLst>
                                        <p:cond delay="700"/>
                                      </p:stCondLst>
                                      <p:childTnLst>
                                        <p:animScale>
                                          <p:cBhvr>
                                            <p:cTn id="43" dur="150" fill="hold"/>
                                            <p:tgtEl>
                                              <p:spTgt spid="21"/>
                                            </p:tgtEl>
                                          </p:cBhvr>
                                          <p:by x="110000" y="110000"/>
                                        </p:animScale>
                                      </p:childTnLst>
                                    </p:cTn>
                                  </p:par>
                                  <p:par>
                                    <p:cTn id="44" presetID="53" presetClass="entr" presetSubtype="16" fill="hold" grpId="0" nodeType="withEffect">
                                      <p:stCondLst>
                                        <p:cond delay="100"/>
                                      </p:stCondLst>
                                      <p:childTnLst>
                                        <p:set>
                                          <p:cBhvr>
                                            <p:cTn id="45" dur="1" fill="hold">
                                              <p:stCondLst>
                                                <p:cond delay="0"/>
                                              </p:stCondLst>
                                            </p:cTn>
                                            <p:tgtEl>
                                              <p:spTgt spid="22"/>
                                            </p:tgtEl>
                                            <p:attrNameLst>
                                              <p:attrName>style.visibility</p:attrName>
                                            </p:attrNameLst>
                                          </p:cBhvr>
                                          <p:to>
                                            <p:strVal val="visible"/>
                                          </p:to>
                                        </p:set>
                                        <p:anim calcmode="lin" valueType="num">
                                          <p:cBhvr>
                                            <p:cTn id="46" dur="300" fill="hold"/>
                                            <p:tgtEl>
                                              <p:spTgt spid="22"/>
                                            </p:tgtEl>
                                            <p:attrNameLst>
                                              <p:attrName>ppt_w</p:attrName>
                                            </p:attrNameLst>
                                          </p:cBhvr>
                                          <p:tavLst>
                                            <p:tav tm="0">
                                              <p:val>
                                                <p:fltVal val="0"/>
                                              </p:val>
                                            </p:tav>
                                            <p:tav tm="100000">
                                              <p:val>
                                                <p:strVal val="#ppt_w"/>
                                              </p:val>
                                            </p:tav>
                                          </p:tavLst>
                                        </p:anim>
                                        <p:anim calcmode="lin" valueType="num">
                                          <p:cBhvr>
                                            <p:cTn id="47" dur="300" fill="hold"/>
                                            <p:tgtEl>
                                              <p:spTgt spid="22"/>
                                            </p:tgtEl>
                                            <p:attrNameLst>
                                              <p:attrName>ppt_h</p:attrName>
                                            </p:attrNameLst>
                                          </p:cBhvr>
                                          <p:tavLst>
                                            <p:tav tm="0">
                                              <p:val>
                                                <p:fltVal val="0"/>
                                              </p:val>
                                            </p:tav>
                                            <p:tav tm="100000">
                                              <p:val>
                                                <p:strVal val="#ppt_h"/>
                                              </p:val>
                                            </p:tav>
                                          </p:tavLst>
                                        </p:anim>
                                        <p:animEffect transition="in" filter="fade">
                                          <p:cBhvr>
                                            <p:cTn id="48" dur="300"/>
                                            <p:tgtEl>
                                              <p:spTgt spid="22"/>
                                            </p:tgtEl>
                                          </p:cBhvr>
                                        </p:animEffect>
                                      </p:childTnLst>
                                    </p:cTn>
                                  </p:par>
                                  <p:par>
                                    <p:cTn id="49" presetID="6" presetClass="emph" presetSubtype="0" autoRev="1" fill="hold" grpId="1" nodeType="withEffect">
                                      <p:stCondLst>
                                        <p:cond delay="400"/>
                                      </p:stCondLst>
                                      <p:childTnLst>
                                        <p:animScale>
                                          <p:cBhvr>
                                            <p:cTn id="50" dur="150" fill="hold"/>
                                            <p:tgtEl>
                                              <p:spTgt spid="22"/>
                                            </p:tgtEl>
                                          </p:cBhvr>
                                          <p:by x="110000" y="110000"/>
                                        </p:animScale>
                                      </p:childTnLst>
                                    </p:cTn>
                                  </p:par>
                                  <p:par>
                                    <p:cTn id="51" presetID="53" presetClass="entr" presetSubtype="16" fill="hold" grpId="0" nodeType="withEffect">
                                      <p:stCondLst>
                                        <p:cond delay="400"/>
                                      </p:stCondLst>
                                      <p:childTnLst>
                                        <p:set>
                                          <p:cBhvr>
                                            <p:cTn id="52" dur="1" fill="hold">
                                              <p:stCondLst>
                                                <p:cond delay="0"/>
                                              </p:stCondLst>
                                            </p:cTn>
                                            <p:tgtEl>
                                              <p:spTgt spid="23"/>
                                            </p:tgtEl>
                                            <p:attrNameLst>
                                              <p:attrName>style.visibility</p:attrName>
                                            </p:attrNameLst>
                                          </p:cBhvr>
                                          <p:to>
                                            <p:strVal val="visible"/>
                                          </p:to>
                                        </p:set>
                                        <p:anim calcmode="lin" valueType="num">
                                          <p:cBhvr>
                                            <p:cTn id="53" dur="300" fill="hold"/>
                                            <p:tgtEl>
                                              <p:spTgt spid="23"/>
                                            </p:tgtEl>
                                            <p:attrNameLst>
                                              <p:attrName>ppt_w</p:attrName>
                                            </p:attrNameLst>
                                          </p:cBhvr>
                                          <p:tavLst>
                                            <p:tav tm="0">
                                              <p:val>
                                                <p:fltVal val="0"/>
                                              </p:val>
                                            </p:tav>
                                            <p:tav tm="100000">
                                              <p:val>
                                                <p:strVal val="#ppt_w"/>
                                              </p:val>
                                            </p:tav>
                                          </p:tavLst>
                                        </p:anim>
                                        <p:anim calcmode="lin" valueType="num">
                                          <p:cBhvr>
                                            <p:cTn id="54" dur="300" fill="hold"/>
                                            <p:tgtEl>
                                              <p:spTgt spid="23"/>
                                            </p:tgtEl>
                                            <p:attrNameLst>
                                              <p:attrName>ppt_h</p:attrName>
                                            </p:attrNameLst>
                                          </p:cBhvr>
                                          <p:tavLst>
                                            <p:tav tm="0">
                                              <p:val>
                                                <p:fltVal val="0"/>
                                              </p:val>
                                            </p:tav>
                                            <p:tav tm="100000">
                                              <p:val>
                                                <p:strVal val="#ppt_h"/>
                                              </p:val>
                                            </p:tav>
                                          </p:tavLst>
                                        </p:anim>
                                        <p:animEffect transition="in" filter="fade">
                                          <p:cBhvr>
                                            <p:cTn id="55" dur="300"/>
                                            <p:tgtEl>
                                              <p:spTgt spid="23"/>
                                            </p:tgtEl>
                                          </p:cBhvr>
                                        </p:animEffect>
                                      </p:childTnLst>
                                    </p:cTn>
                                  </p:par>
                                  <p:par>
                                    <p:cTn id="56" presetID="6" presetClass="emph" presetSubtype="0" autoRev="1" fill="hold" grpId="1" nodeType="withEffect">
                                      <p:stCondLst>
                                        <p:cond delay="700"/>
                                      </p:stCondLst>
                                      <p:childTnLst>
                                        <p:animScale>
                                          <p:cBhvr>
                                            <p:cTn id="57" dur="150" fill="hold"/>
                                            <p:tgtEl>
                                              <p:spTgt spid="23"/>
                                            </p:tgtEl>
                                          </p:cBhvr>
                                          <p:by x="110000" y="110000"/>
                                        </p:animScale>
                                      </p:childTnLst>
                                    </p:cTn>
                                  </p:par>
                                  <p:par>
                                    <p:cTn id="58" presetID="53" presetClass="entr" presetSubtype="16" fill="hold" grpId="0" nodeType="with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300" fill="hold"/>
                                            <p:tgtEl>
                                              <p:spTgt spid="2"/>
                                            </p:tgtEl>
                                            <p:attrNameLst>
                                              <p:attrName>ppt_w</p:attrName>
                                            </p:attrNameLst>
                                          </p:cBhvr>
                                          <p:tavLst>
                                            <p:tav tm="0">
                                              <p:val>
                                                <p:fltVal val="0"/>
                                              </p:val>
                                            </p:tav>
                                            <p:tav tm="100000">
                                              <p:val>
                                                <p:strVal val="#ppt_w"/>
                                              </p:val>
                                            </p:tav>
                                          </p:tavLst>
                                        </p:anim>
                                        <p:anim calcmode="lin" valueType="num">
                                          <p:cBhvr>
                                            <p:cTn id="61" dur="300" fill="hold"/>
                                            <p:tgtEl>
                                              <p:spTgt spid="2"/>
                                            </p:tgtEl>
                                            <p:attrNameLst>
                                              <p:attrName>ppt_h</p:attrName>
                                            </p:attrNameLst>
                                          </p:cBhvr>
                                          <p:tavLst>
                                            <p:tav tm="0">
                                              <p:val>
                                                <p:fltVal val="0"/>
                                              </p:val>
                                            </p:tav>
                                            <p:tav tm="100000">
                                              <p:val>
                                                <p:strVal val="#ppt_h"/>
                                              </p:val>
                                            </p:tav>
                                          </p:tavLst>
                                        </p:anim>
                                        <p:animEffect transition="in" filter="fade">
                                          <p:cBhvr>
                                            <p:cTn id="62" dur="300"/>
                                            <p:tgtEl>
                                              <p:spTgt spid="2"/>
                                            </p:tgtEl>
                                          </p:cBhvr>
                                        </p:animEffect>
                                      </p:childTnLst>
                                    </p:cTn>
                                  </p:par>
                                  <p:par>
                                    <p:cTn id="63" presetID="6" presetClass="emph" presetSubtype="0" autoRev="1" fill="hold" grpId="1" nodeType="withEffect">
                                      <p:stCondLst>
                                        <p:cond delay="300"/>
                                      </p:stCondLst>
                                      <p:childTnLst>
                                        <p:animScale>
                                          <p:cBhvr>
                                            <p:cTn id="64" dur="150" fill="hold"/>
                                            <p:tgtEl>
                                              <p:spTgt spid="2"/>
                                            </p:tgtEl>
                                          </p:cBhvr>
                                          <p:by x="110000" y="110000"/>
                                        </p:animScale>
                                      </p:childTnLst>
                                    </p:cTn>
                                  </p:par>
                                  <p:par>
                                    <p:cTn id="65" presetID="53" presetClass="entr" presetSubtype="16" fill="hold" grpId="0" nodeType="withEffect">
                                      <p:stCondLst>
                                        <p:cond delay="200"/>
                                      </p:stCondLst>
                                      <p:childTnLst>
                                        <p:set>
                                          <p:cBhvr>
                                            <p:cTn id="66" dur="1" fill="hold">
                                              <p:stCondLst>
                                                <p:cond delay="0"/>
                                              </p:stCondLst>
                                            </p:cTn>
                                            <p:tgtEl>
                                              <p:spTgt spid="4"/>
                                            </p:tgtEl>
                                            <p:attrNameLst>
                                              <p:attrName>style.visibility</p:attrName>
                                            </p:attrNameLst>
                                          </p:cBhvr>
                                          <p:to>
                                            <p:strVal val="visible"/>
                                          </p:to>
                                        </p:set>
                                        <p:anim calcmode="lin" valueType="num">
                                          <p:cBhvr>
                                            <p:cTn id="67" dur="300" fill="hold"/>
                                            <p:tgtEl>
                                              <p:spTgt spid="4"/>
                                            </p:tgtEl>
                                            <p:attrNameLst>
                                              <p:attrName>ppt_w</p:attrName>
                                            </p:attrNameLst>
                                          </p:cBhvr>
                                          <p:tavLst>
                                            <p:tav tm="0">
                                              <p:val>
                                                <p:fltVal val="0"/>
                                              </p:val>
                                            </p:tav>
                                            <p:tav tm="100000">
                                              <p:val>
                                                <p:strVal val="#ppt_w"/>
                                              </p:val>
                                            </p:tav>
                                          </p:tavLst>
                                        </p:anim>
                                        <p:anim calcmode="lin" valueType="num">
                                          <p:cBhvr>
                                            <p:cTn id="68" dur="300" fill="hold"/>
                                            <p:tgtEl>
                                              <p:spTgt spid="4"/>
                                            </p:tgtEl>
                                            <p:attrNameLst>
                                              <p:attrName>ppt_h</p:attrName>
                                            </p:attrNameLst>
                                          </p:cBhvr>
                                          <p:tavLst>
                                            <p:tav tm="0">
                                              <p:val>
                                                <p:fltVal val="0"/>
                                              </p:val>
                                            </p:tav>
                                            <p:tav tm="100000">
                                              <p:val>
                                                <p:strVal val="#ppt_h"/>
                                              </p:val>
                                            </p:tav>
                                          </p:tavLst>
                                        </p:anim>
                                        <p:animEffect transition="in" filter="fade">
                                          <p:cBhvr>
                                            <p:cTn id="69" dur="300"/>
                                            <p:tgtEl>
                                              <p:spTgt spid="4"/>
                                            </p:tgtEl>
                                          </p:cBhvr>
                                        </p:animEffect>
                                      </p:childTnLst>
                                    </p:cTn>
                                  </p:par>
                                  <p:par>
                                    <p:cTn id="70" presetID="6" presetClass="emph" presetSubtype="0" autoRev="1" fill="hold" grpId="1" nodeType="withEffect">
                                      <p:stCondLst>
                                        <p:cond delay="500"/>
                                      </p:stCondLst>
                                      <p:childTnLst>
                                        <p:animScale>
                                          <p:cBhvr>
                                            <p:cTn id="71" dur="150" fill="hold"/>
                                            <p:tgtEl>
                                              <p:spTgt spid="4"/>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19" grpId="0"/>
          <p:bldP spid="13" grpId="0" animBg="1"/>
          <p:bldP spid="13" grpId="1" animBg="1"/>
          <p:bldP spid="14" grpId="0" animBg="1"/>
          <p:bldP spid="14" grpId="1" animBg="1"/>
          <p:bldP spid="15" grpId="0" animBg="1"/>
          <p:bldP spid="15" grpId="1" animBg="1"/>
          <p:bldP spid="17" grpId="0" animBg="1"/>
          <p:bldP spid="17" grpId="1" animBg="1"/>
          <p:bldP spid="21" grpId="0" animBg="1"/>
          <p:bldP spid="21" grpId="1" animBg="1"/>
          <p:bldP spid="22" grpId="0" animBg="1"/>
          <p:bldP spid="22" grpId="1" animBg="1"/>
          <p:bldP spid="2" grpId="0" animBg="1"/>
          <p:bldP spid="2" grpId="1" animBg="1"/>
          <p:bldP spid="4" grpId="0"/>
          <p:bldP spid="4" grpId="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39"/>
          <p:cNvSpPr>
            <a:spLocks/>
          </p:cNvSpPr>
          <p:nvPr/>
        </p:nvSpPr>
        <p:spPr bwMode="auto">
          <a:xfrm>
            <a:off x="3281363" y="2625725"/>
            <a:ext cx="2584450" cy="673100"/>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solidFill>
            <a:schemeClr val="bg1">
              <a:lumMod val="85000"/>
              <a:alpha val="50000"/>
            </a:schemeClr>
          </a:solidFill>
          <a:ln>
            <a:noFill/>
          </a:ln>
        </p:spPr>
        <p:txBody>
          <a:bodyPr/>
          <a:lstStyle/>
          <a:p>
            <a:endParaRPr lang="zh-CN" altLang="en-US">
              <a:solidFill>
                <a:schemeClr val="bg1"/>
              </a:solidFill>
            </a:endParaRPr>
          </a:p>
        </p:txBody>
      </p:sp>
      <p:sp>
        <p:nvSpPr>
          <p:cNvPr id="38" name="Freeform 41"/>
          <p:cNvSpPr>
            <a:spLocks/>
          </p:cNvSpPr>
          <p:nvPr/>
        </p:nvSpPr>
        <p:spPr bwMode="auto">
          <a:xfrm>
            <a:off x="3281363" y="1547813"/>
            <a:ext cx="2584450" cy="673100"/>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solidFill>
            <a:schemeClr val="bg1">
              <a:lumMod val="85000"/>
              <a:alpha val="50000"/>
            </a:schemeClr>
          </a:solidFill>
          <a:ln>
            <a:noFill/>
          </a:ln>
        </p:spPr>
        <p:txBody>
          <a:bodyPr/>
          <a:lstStyle/>
          <a:p>
            <a:endParaRPr lang="zh-CN" altLang="en-US">
              <a:solidFill>
                <a:schemeClr val="bg1"/>
              </a:solidFill>
            </a:endParaRPr>
          </a:p>
        </p:txBody>
      </p:sp>
      <p:sp>
        <p:nvSpPr>
          <p:cNvPr id="44" name="Freeform 47"/>
          <p:cNvSpPr>
            <a:spLocks/>
          </p:cNvSpPr>
          <p:nvPr/>
        </p:nvSpPr>
        <p:spPr bwMode="auto">
          <a:xfrm>
            <a:off x="3281363" y="3703638"/>
            <a:ext cx="2584450" cy="673100"/>
          </a:xfrm>
          <a:custGeom>
            <a:avLst/>
            <a:gdLst>
              <a:gd name="T0" fmla="*/ 868 w 998"/>
              <a:gd name="T1" fmla="*/ 0 h 260"/>
              <a:gd name="T2" fmla="*/ 130 w 998"/>
              <a:gd name="T3" fmla="*/ 0 h 260"/>
              <a:gd name="T4" fmla="*/ 0 w 998"/>
              <a:gd name="T5" fmla="*/ 130 h 260"/>
              <a:gd name="T6" fmla="*/ 130 w 998"/>
              <a:gd name="T7" fmla="*/ 260 h 260"/>
              <a:gd name="T8" fmla="*/ 868 w 998"/>
              <a:gd name="T9" fmla="*/ 260 h 260"/>
              <a:gd name="T10" fmla="*/ 998 w 998"/>
              <a:gd name="T11" fmla="*/ 130 h 260"/>
              <a:gd name="T12" fmla="*/ 868 w 998"/>
              <a:gd name="T13" fmla="*/ 0 h 260"/>
            </a:gdLst>
            <a:ahLst/>
            <a:cxnLst>
              <a:cxn ang="0">
                <a:pos x="T0" y="T1"/>
              </a:cxn>
              <a:cxn ang="0">
                <a:pos x="T2" y="T3"/>
              </a:cxn>
              <a:cxn ang="0">
                <a:pos x="T4" y="T5"/>
              </a:cxn>
              <a:cxn ang="0">
                <a:pos x="T6" y="T7"/>
              </a:cxn>
              <a:cxn ang="0">
                <a:pos x="T8" y="T9"/>
              </a:cxn>
              <a:cxn ang="0">
                <a:pos x="T10" y="T11"/>
              </a:cxn>
              <a:cxn ang="0">
                <a:pos x="T12" y="T13"/>
              </a:cxn>
            </a:cxnLst>
            <a:rect l="0" t="0" r="r" b="b"/>
            <a:pathLst>
              <a:path w="998" h="260">
                <a:moveTo>
                  <a:pt x="868" y="0"/>
                </a:moveTo>
                <a:cubicBezTo>
                  <a:pt x="130" y="0"/>
                  <a:pt x="130" y="0"/>
                  <a:pt x="130" y="0"/>
                </a:cubicBezTo>
                <a:cubicBezTo>
                  <a:pt x="58" y="0"/>
                  <a:pt x="0" y="58"/>
                  <a:pt x="0" y="130"/>
                </a:cubicBezTo>
                <a:cubicBezTo>
                  <a:pt x="0" y="202"/>
                  <a:pt x="58" y="260"/>
                  <a:pt x="130" y="260"/>
                </a:cubicBezTo>
                <a:cubicBezTo>
                  <a:pt x="868" y="260"/>
                  <a:pt x="868" y="260"/>
                  <a:pt x="868" y="260"/>
                </a:cubicBezTo>
                <a:cubicBezTo>
                  <a:pt x="940" y="260"/>
                  <a:pt x="998" y="202"/>
                  <a:pt x="998" y="130"/>
                </a:cubicBezTo>
                <a:cubicBezTo>
                  <a:pt x="998" y="58"/>
                  <a:pt x="940" y="0"/>
                  <a:pt x="868" y="0"/>
                </a:cubicBezTo>
                <a:close/>
              </a:path>
            </a:pathLst>
          </a:custGeom>
          <a:solidFill>
            <a:schemeClr val="bg1">
              <a:lumMod val="85000"/>
              <a:alpha val="50000"/>
            </a:schemeClr>
          </a:solidFill>
          <a:ln>
            <a:noFill/>
          </a:ln>
        </p:spPr>
        <p:txBody>
          <a:bodyPr/>
          <a:lstStyle/>
          <a:p>
            <a:endParaRPr lang="zh-CN" altLang="en-US">
              <a:solidFill>
                <a:schemeClr val="bg1"/>
              </a:solidFill>
            </a:endParaRPr>
          </a:p>
        </p:txBody>
      </p:sp>
      <p:sp>
        <p:nvSpPr>
          <p:cNvPr id="53" name="Rectangle 57"/>
          <p:cNvSpPr>
            <a:spLocks noChangeArrowheads="1"/>
          </p:cNvSpPr>
          <p:nvPr/>
        </p:nvSpPr>
        <p:spPr bwMode="auto">
          <a:xfrm>
            <a:off x="611188" y="1627188"/>
            <a:ext cx="25193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200" b="1" dirty="0">
                <a:solidFill>
                  <a:schemeClr val="tx1">
                    <a:lumMod val="65000"/>
                    <a:lumOff val="35000"/>
                  </a:schemeClr>
                </a:solidFill>
              </a:rPr>
              <a:t>失信</a:t>
            </a:r>
            <a:r>
              <a:rPr lang="en-US" altLang="zh-CN" sz="1200" b="1" dirty="0" err="1">
                <a:solidFill>
                  <a:schemeClr val="tx1">
                    <a:lumMod val="65000"/>
                    <a:lumOff val="35000"/>
                  </a:schemeClr>
                </a:solidFill>
              </a:rPr>
              <a:t>url</a:t>
            </a:r>
            <a:r>
              <a:rPr lang="zh-CN" altLang="en-US" sz="1200" b="1" dirty="0">
                <a:solidFill>
                  <a:schemeClr val="tx1">
                    <a:lumMod val="65000"/>
                    <a:lumOff val="35000"/>
                  </a:schemeClr>
                </a:solidFill>
              </a:rPr>
              <a:t>的合成</a:t>
            </a:r>
            <a:endParaRPr lang="en-US" altLang="zh-CN" sz="1200" b="1" dirty="0">
              <a:solidFill>
                <a:schemeClr val="tx1">
                  <a:lumMod val="65000"/>
                  <a:lumOff val="35000"/>
                </a:schemeClr>
              </a:solidFill>
            </a:endParaRPr>
          </a:p>
          <a:p>
            <a:pPr algn="r"/>
            <a:r>
              <a:rPr lang="en-US" altLang="zh-CN" sz="1000" dirty="0" err="1"/>
              <a:t>url</a:t>
            </a:r>
            <a:r>
              <a:rPr lang="en-US" altLang="zh-CN" sz="1000" dirty="0"/>
              <a:t> = </a:t>
            </a:r>
            <a:r>
              <a:rPr lang="en-US" altLang="zh-CN" sz="1000" dirty="0" err="1"/>
              <a:t>root_url</a:t>
            </a:r>
            <a:r>
              <a:rPr lang="en-US" altLang="zh-CN" sz="1000" dirty="0"/>
              <a:t> + operator + </a:t>
            </a:r>
            <a:r>
              <a:rPr lang="en-US" altLang="zh-CN" sz="1000" dirty="0" err="1"/>
              <a:t>divide_sign</a:t>
            </a:r>
            <a:r>
              <a:rPr lang="en-US" altLang="zh-CN" sz="1000" dirty="0"/>
              <a:t> + </a:t>
            </a:r>
            <a:r>
              <a:rPr lang="en-US" altLang="zh-CN" sz="1000" dirty="0" err="1"/>
              <a:t>search_target</a:t>
            </a:r>
            <a:r>
              <a:rPr lang="en-US" altLang="zh-CN" sz="1000" dirty="0"/>
              <a:t> + </a:t>
            </a:r>
            <a:r>
              <a:rPr lang="en-US" altLang="zh-CN" sz="1000" dirty="0" err="1"/>
              <a:t>divide_sign</a:t>
            </a:r>
            <a:r>
              <a:rPr lang="en-US" altLang="zh-CN" sz="1000" dirty="0"/>
              <a:t> + "p" + "{:d}"</a:t>
            </a:r>
            <a:endParaRPr lang="zh-CN" altLang="en-US" sz="1000" dirty="0"/>
          </a:p>
        </p:txBody>
      </p:sp>
      <p:sp>
        <p:nvSpPr>
          <p:cNvPr id="35" name="Freeform 38"/>
          <p:cNvSpPr>
            <a:spLocks/>
          </p:cNvSpPr>
          <p:nvPr/>
        </p:nvSpPr>
        <p:spPr bwMode="auto">
          <a:xfrm>
            <a:off x="3281363" y="2625725"/>
            <a:ext cx="673100" cy="1751013"/>
          </a:xfrm>
          <a:custGeom>
            <a:avLst/>
            <a:gdLst>
              <a:gd name="T0" fmla="*/ 130 w 260"/>
              <a:gd name="T1" fmla="*/ 0 h 676"/>
              <a:gd name="T2" fmla="*/ 0 w 260"/>
              <a:gd name="T3" fmla="*/ 130 h 676"/>
              <a:gd name="T4" fmla="*/ 0 w 260"/>
              <a:gd name="T5" fmla="*/ 546 h 676"/>
              <a:gd name="T6" fmla="*/ 130 w 260"/>
              <a:gd name="T7" fmla="*/ 676 h 676"/>
              <a:gd name="T8" fmla="*/ 260 w 260"/>
              <a:gd name="T9" fmla="*/ 546 h 676"/>
              <a:gd name="T10" fmla="*/ 260 w 260"/>
              <a:gd name="T11" fmla="*/ 130 h 676"/>
              <a:gd name="T12" fmla="*/ 130 w 260"/>
              <a:gd name="T13" fmla="*/ 0 h 676"/>
            </a:gdLst>
            <a:ahLst/>
            <a:cxnLst>
              <a:cxn ang="0">
                <a:pos x="T0" y="T1"/>
              </a:cxn>
              <a:cxn ang="0">
                <a:pos x="T2" y="T3"/>
              </a:cxn>
              <a:cxn ang="0">
                <a:pos x="T4" y="T5"/>
              </a:cxn>
              <a:cxn ang="0">
                <a:pos x="T6" y="T7"/>
              </a:cxn>
              <a:cxn ang="0">
                <a:pos x="T8" y="T9"/>
              </a:cxn>
              <a:cxn ang="0">
                <a:pos x="T10" y="T11"/>
              </a:cxn>
              <a:cxn ang="0">
                <a:pos x="T12" y="T13"/>
              </a:cxn>
            </a:cxnLst>
            <a:rect l="0" t="0" r="r" b="b"/>
            <a:pathLst>
              <a:path w="260" h="676">
                <a:moveTo>
                  <a:pt x="130" y="0"/>
                </a:moveTo>
                <a:cubicBezTo>
                  <a:pt x="58" y="0"/>
                  <a:pt x="0" y="58"/>
                  <a:pt x="0" y="130"/>
                </a:cubicBezTo>
                <a:cubicBezTo>
                  <a:pt x="0" y="546"/>
                  <a:pt x="0" y="546"/>
                  <a:pt x="0" y="546"/>
                </a:cubicBezTo>
                <a:cubicBezTo>
                  <a:pt x="0" y="618"/>
                  <a:pt x="58" y="676"/>
                  <a:pt x="130" y="676"/>
                </a:cubicBezTo>
                <a:cubicBezTo>
                  <a:pt x="202" y="676"/>
                  <a:pt x="260" y="618"/>
                  <a:pt x="260" y="546"/>
                </a:cubicBezTo>
                <a:cubicBezTo>
                  <a:pt x="260" y="130"/>
                  <a:pt x="260" y="130"/>
                  <a:pt x="260" y="130"/>
                </a:cubicBezTo>
                <a:cubicBezTo>
                  <a:pt x="260" y="58"/>
                  <a:pt x="202" y="0"/>
                  <a:pt x="130" y="0"/>
                </a:cubicBezTo>
                <a:close/>
              </a:path>
            </a:pathLst>
          </a:custGeom>
          <a:solidFill>
            <a:schemeClr val="bg1">
              <a:lumMod val="85000"/>
              <a:alpha val="50000"/>
            </a:schemeClr>
          </a:solidFill>
          <a:ln>
            <a:noFill/>
          </a:ln>
        </p:spPr>
        <p:txBody>
          <a:bodyPr/>
          <a:lstStyle/>
          <a:p>
            <a:endParaRPr lang="zh-CN" altLang="en-US">
              <a:solidFill>
                <a:schemeClr val="bg1"/>
              </a:solidFill>
            </a:endParaRPr>
          </a:p>
        </p:txBody>
      </p:sp>
      <p:sp>
        <p:nvSpPr>
          <p:cNvPr id="37" name="Freeform 40"/>
          <p:cNvSpPr>
            <a:spLocks/>
          </p:cNvSpPr>
          <p:nvPr/>
        </p:nvSpPr>
        <p:spPr bwMode="auto">
          <a:xfrm>
            <a:off x="5192713" y="1547813"/>
            <a:ext cx="673100" cy="1751012"/>
          </a:xfrm>
          <a:custGeom>
            <a:avLst/>
            <a:gdLst>
              <a:gd name="T0" fmla="*/ 130 w 260"/>
              <a:gd name="T1" fmla="*/ 0 h 676"/>
              <a:gd name="T2" fmla="*/ 0 w 260"/>
              <a:gd name="T3" fmla="*/ 130 h 676"/>
              <a:gd name="T4" fmla="*/ 0 w 260"/>
              <a:gd name="T5" fmla="*/ 546 h 676"/>
              <a:gd name="T6" fmla="*/ 130 w 260"/>
              <a:gd name="T7" fmla="*/ 676 h 676"/>
              <a:gd name="T8" fmla="*/ 260 w 260"/>
              <a:gd name="T9" fmla="*/ 546 h 676"/>
              <a:gd name="T10" fmla="*/ 260 w 260"/>
              <a:gd name="T11" fmla="*/ 130 h 676"/>
              <a:gd name="T12" fmla="*/ 130 w 260"/>
              <a:gd name="T13" fmla="*/ 0 h 676"/>
            </a:gdLst>
            <a:ahLst/>
            <a:cxnLst>
              <a:cxn ang="0">
                <a:pos x="T0" y="T1"/>
              </a:cxn>
              <a:cxn ang="0">
                <a:pos x="T2" y="T3"/>
              </a:cxn>
              <a:cxn ang="0">
                <a:pos x="T4" y="T5"/>
              </a:cxn>
              <a:cxn ang="0">
                <a:pos x="T6" y="T7"/>
              </a:cxn>
              <a:cxn ang="0">
                <a:pos x="T8" y="T9"/>
              </a:cxn>
              <a:cxn ang="0">
                <a:pos x="T10" y="T11"/>
              </a:cxn>
              <a:cxn ang="0">
                <a:pos x="T12" y="T13"/>
              </a:cxn>
            </a:cxnLst>
            <a:rect l="0" t="0" r="r" b="b"/>
            <a:pathLst>
              <a:path w="260" h="676">
                <a:moveTo>
                  <a:pt x="130" y="0"/>
                </a:moveTo>
                <a:cubicBezTo>
                  <a:pt x="58" y="0"/>
                  <a:pt x="0" y="58"/>
                  <a:pt x="0" y="130"/>
                </a:cubicBezTo>
                <a:cubicBezTo>
                  <a:pt x="0" y="546"/>
                  <a:pt x="0" y="546"/>
                  <a:pt x="0" y="546"/>
                </a:cubicBezTo>
                <a:cubicBezTo>
                  <a:pt x="0" y="618"/>
                  <a:pt x="58" y="676"/>
                  <a:pt x="130" y="676"/>
                </a:cubicBezTo>
                <a:cubicBezTo>
                  <a:pt x="202" y="676"/>
                  <a:pt x="260" y="618"/>
                  <a:pt x="260" y="546"/>
                </a:cubicBezTo>
                <a:cubicBezTo>
                  <a:pt x="260" y="130"/>
                  <a:pt x="260" y="130"/>
                  <a:pt x="260" y="130"/>
                </a:cubicBezTo>
                <a:cubicBezTo>
                  <a:pt x="260" y="58"/>
                  <a:pt x="202" y="0"/>
                  <a:pt x="130" y="0"/>
                </a:cubicBezTo>
                <a:close/>
              </a:path>
            </a:pathLst>
          </a:custGeom>
          <a:solidFill>
            <a:schemeClr val="bg1">
              <a:lumMod val="85000"/>
              <a:alpha val="50000"/>
            </a:schemeClr>
          </a:solidFill>
          <a:ln>
            <a:noFill/>
          </a:ln>
        </p:spPr>
        <p:txBody>
          <a:bodyPr/>
          <a:lstStyle/>
          <a:p>
            <a:endParaRPr lang="zh-CN" altLang="en-US">
              <a:solidFill>
                <a:schemeClr val="bg1"/>
              </a:solidFill>
            </a:endParaRPr>
          </a:p>
        </p:txBody>
      </p:sp>
      <p:grpSp>
        <p:nvGrpSpPr>
          <p:cNvPr id="2" name="组合 1"/>
          <p:cNvGrpSpPr/>
          <p:nvPr/>
        </p:nvGrpSpPr>
        <p:grpSpPr>
          <a:xfrm>
            <a:off x="3348038" y="1616075"/>
            <a:ext cx="538162" cy="538163"/>
            <a:chOff x="3348038" y="1616075"/>
            <a:chExt cx="538162" cy="538163"/>
          </a:xfrm>
        </p:grpSpPr>
        <p:sp>
          <p:nvSpPr>
            <p:cNvPr id="62" name="Oval 42"/>
            <p:cNvSpPr>
              <a:spLocks noChangeArrowheads="1"/>
            </p:cNvSpPr>
            <p:nvPr/>
          </p:nvSpPr>
          <p:spPr bwMode="auto">
            <a:xfrm>
              <a:off x="3412331" y="1679575"/>
              <a:ext cx="414338" cy="414338"/>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39" name="Oval 42"/>
            <p:cNvSpPr>
              <a:spLocks noChangeArrowheads="1"/>
            </p:cNvSpPr>
            <p:nvPr/>
          </p:nvSpPr>
          <p:spPr bwMode="auto">
            <a:xfrm>
              <a:off x="3348038" y="1616075"/>
              <a:ext cx="538162" cy="538163"/>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grpSp>
        <p:nvGrpSpPr>
          <p:cNvPr id="4" name="组合 3"/>
          <p:cNvGrpSpPr/>
          <p:nvPr/>
        </p:nvGrpSpPr>
        <p:grpSpPr>
          <a:xfrm>
            <a:off x="3348038" y="2693988"/>
            <a:ext cx="538162" cy="538162"/>
            <a:chOff x="3348038" y="2693988"/>
            <a:chExt cx="538162" cy="538162"/>
          </a:xfrm>
        </p:grpSpPr>
        <p:sp>
          <p:nvSpPr>
            <p:cNvPr id="64" name="Oval 42"/>
            <p:cNvSpPr>
              <a:spLocks noChangeArrowheads="1"/>
            </p:cNvSpPr>
            <p:nvPr/>
          </p:nvSpPr>
          <p:spPr bwMode="auto">
            <a:xfrm>
              <a:off x="3412331" y="2760662"/>
              <a:ext cx="414338" cy="414338"/>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0" name="Oval 43"/>
            <p:cNvSpPr>
              <a:spLocks noChangeArrowheads="1"/>
            </p:cNvSpPr>
            <p:nvPr/>
          </p:nvSpPr>
          <p:spPr bwMode="auto">
            <a:xfrm>
              <a:off x="3348038" y="2693988"/>
              <a:ext cx="538162" cy="538162"/>
            </a:xfrm>
            <a:prstGeom prst="ellipse">
              <a:avLst/>
            </a:prstGeom>
            <a:gradFill flip="none" rotWithShape="1">
              <a:gsLst>
                <a:gs pos="90000">
                  <a:srgbClr val="108692"/>
                </a:gs>
                <a:gs pos="30000">
                  <a:srgbClr val="16B2C1"/>
                </a:gs>
              </a:gsLst>
              <a:lin ang="2700000" scaled="1"/>
              <a:tileRect/>
            </a:gradFill>
            <a:ln w="25400">
              <a:gradFill>
                <a:gsLst>
                  <a:gs pos="0">
                    <a:srgbClr val="108692"/>
                  </a:gs>
                  <a:gs pos="100000">
                    <a:srgbClr val="16B2C1"/>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3" name="组合 2"/>
          <p:cNvGrpSpPr/>
          <p:nvPr/>
        </p:nvGrpSpPr>
        <p:grpSpPr>
          <a:xfrm>
            <a:off x="5259388" y="1616075"/>
            <a:ext cx="538162" cy="538163"/>
            <a:chOff x="5259388" y="1616075"/>
            <a:chExt cx="538162" cy="538163"/>
          </a:xfrm>
        </p:grpSpPr>
        <p:sp>
          <p:nvSpPr>
            <p:cNvPr id="63" name="Oval 42"/>
            <p:cNvSpPr>
              <a:spLocks noChangeArrowheads="1"/>
            </p:cNvSpPr>
            <p:nvPr/>
          </p:nvSpPr>
          <p:spPr bwMode="auto">
            <a:xfrm>
              <a:off x="5326856" y="1679575"/>
              <a:ext cx="414338" cy="414338"/>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1" name="Oval 44"/>
            <p:cNvSpPr>
              <a:spLocks noChangeArrowheads="1"/>
            </p:cNvSpPr>
            <p:nvPr/>
          </p:nvSpPr>
          <p:spPr bwMode="auto">
            <a:xfrm>
              <a:off x="5259388" y="1616075"/>
              <a:ext cx="538162" cy="538163"/>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5" name="组合 4"/>
          <p:cNvGrpSpPr/>
          <p:nvPr/>
        </p:nvGrpSpPr>
        <p:grpSpPr>
          <a:xfrm>
            <a:off x="5259388" y="2693988"/>
            <a:ext cx="538162" cy="538162"/>
            <a:chOff x="5259388" y="2693988"/>
            <a:chExt cx="538162" cy="538162"/>
          </a:xfrm>
        </p:grpSpPr>
        <p:sp>
          <p:nvSpPr>
            <p:cNvPr id="65" name="Oval 42"/>
            <p:cNvSpPr>
              <a:spLocks noChangeArrowheads="1"/>
            </p:cNvSpPr>
            <p:nvPr/>
          </p:nvSpPr>
          <p:spPr bwMode="auto">
            <a:xfrm>
              <a:off x="5326856" y="2760662"/>
              <a:ext cx="414338" cy="414338"/>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2" name="Oval 45"/>
            <p:cNvSpPr>
              <a:spLocks noChangeArrowheads="1"/>
            </p:cNvSpPr>
            <p:nvPr/>
          </p:nvSpPr>
          <p:spPr bwMode="auto">
            <a:xfrm>
              <a:off x="5259388" y="2693988"/>
              <a:ext cx="538162" cy="538162"/>
            </a:xfrm>
            <a:prstGeom prst="ellipse">
              <a:avLst/>
            </a:prstGeom>
            <a:gradFill flip="none" rotWithShape="1">
              <a:gsLst>
                <a:gs pos="90000">
                  <a:srgbClr val="89A13D"/>
                </a:gs>
                <a:gs pos="30000">
                  <a:srgbClr val="B2D138"/>
                </a:gs>
              </a:gsLst>
              <a:lin ang="2700000" scaled="1"/>
              <a:tileRect/>
            </a:gradFill>
            <a:ln w="25400">
              <a:gradFill>
                <a:gsLst>
                  <a:gs pos="0">
                    <a:srgbClr val="89A13D"/>
                  </a:gs>
                  <a:gs pos="100000">
                    <a:srgbClr val="B2D138"/>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grpSp>
        <p:nvGrpSpPr>
          <p:cNvPr id="6" name="组合 5"/>
          <p:cNvGrpSpPr/>
          <p:nvPr/>
        </p:nvGrpSpPr>
        <p:grpSpPr>
          <a:xfrm>
            <a:off x="3348038" y="3770313"/>
            <a:ext cx="538162" cy="538162"/>
            <a:chOff x="3348038" y="3770313"/>
            <a:chExt cx="538162" cy="538162"/>
          </a:xfrm>
        </p:grpSpPr>
        <p:sp>
          <p:nvSpPr>
            <p:cNvPr id="66" name="Oval 42"/>
            <p:cNvSpPr>
              <a:spLocks noChangeArrowheads="1"/>
            </p:cNvSpPr>
            <p:nvPr/>
          </p:nvSpPr>
          <p:spPr bwMode="auto">
            <a:xfrm>
              <a:off x="3412331" y="3836987"/>
              <a:ext cx="414338" cy="414338"/>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sp>
          <p:nvSpPr>
            <p:cNvPr id="45" name="Oval 48"/>
            <p:cNvSpPr>
              <a:spLocks noChangeArrowheads="1"/>
            </p:cNvSpPr>
            <p:nvPr/>
          </p:nvSpPr>
          <p:spPr bwMode="auto">
            <a:xfrm>
              <a:off x="3348038" y="3770313"/>
              <a:ext cx="538162" cy="538162"/>
            </a:xfrm>
            <a:prstGeom prst="ellipse">
              <a:avLst/>
            </a:prstGeom>
            <a:gradFill flip="none" rotWithShape="1">
              <a:gsLst>
                <a:gs pos="90000">
                  <a:srgbClr val="138F81"/>
                </a:gs>
                <a:gs pos="30000">
                  <a:srgbClr val="19BAA9"/>
                </a:gs>
              </a:gsLst>
              <a:lin ang="2700000" scaled="1"/>
              <a:tileRect/>
            </a:gradFill>
            <a:ln w="25400">
              <a:gradFill>
                <a:gsLst>
                  <a:gs pos="0">
                    <a:srgbClr val="138F81"/>
                  </a:gs>
                  <a:gs pos="100000">
                    <a:srgbClr val="19BAA9"/>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latin typeface="Impact" panose="020B0806030902050204" pitchFamily="34" charset="0"/>
              </a:endParaRPr>
            </a:p>
          </p:txBody>
        </p:sp>
      </p:grpSp>
      <p:sp>
        <p:nvSpPr>
          <p:cNvPr id="47" name="Freeform 50"/>
          <p:cNvSpPr>
            <a:spLocks noEditPoints="1"/>
          </p:cNvSpPr>
          <p:nvPr/>
        </p:nvSpPr>
        <p:spPr bwMode="auto">
          <a:xfrm>
            <a:off x="5442767" y="2867217"/>
            <a:ext cx="184104" cy="190118"/>
          </a:xfrm>
          <a:custGeom>
            <a:avLst/>
            <a:gdLst>
              <a:gd name="T0" fmla="*/ 93 w 94"/>
              <a:gd name="T1" fmla="*/ 75 h 96"/>
              <a:gd name="T2" fmla="*/ 66 w 94"/>
              <a:gd name="T3" fmla="*/ 48 h 96"/>
              <a:gd name="T4" fmla="*/ 69 w 94"/>
              <a:gd name="T5" fmla="*/ 34 h 96"/>
              <a:gd name="T6" fmla="*/ 59 w 94"/>
              <a:gd name="T7" fmla="*/ 10 h 96"/>
              <a:gd name="T8" fmla="*/ 34 w 94"/>
              <a:gd name="T9" fmla="*/ 0 h 96"/>
              <a:gd name="T10" fmla="*/ 10 w 94"/>
              <a:gd name="T11" fmla="*/ 10 h 96"/>
              <a:gd name="T12" fmla="*/ 0 w 94"/>
              <a:gd name="T13" fmla="*/ 34 h 96"/>
              <a:gd name="T14" fmla="*/ 10 w 94"/>
              <a:gd name="T15" fmla="*/ 59 h 96"/>
              <a:gd name="T16" fmla="*/ 34 w 94"/>
              <a:gd name="T17" fmla="*/ 69 h 96"/>
              <a:gd name="T18" fmla="*/ 45 w 94"/>
              <a:gd name="T19" fmla="*/ 68 h 96"/>
              <a:gd name="T20" fmla="*/ 72 w 94"/>
              <a:gd name="T21" fmla="*/ 95 h 96"/>
              <a:gd name="T22" fmla="*/ 75 w 94"/>
              <a:gd name="T23" fmla="*/ 96 h 96"/>
              <a:gd name="T24" fmla="*/ 90 w 94"/>
              <a:gd name="T25" fmla="*/ 96 h 96"/>
              <a:gd name="T26" fmla="*/ 94 w 94"/>
              <a:gd name="T27" fmla="*/ 93 h 96"/>
              <a:gd name="T28" fmla="*/ 94 w 94"/>
              <a:gd name="T29" fmla="*/ 77 h 96"/>
              <a:gd name="T30" fmla="*/ 93 w 94"/>
              <a:gd name="T31" fmla="*/ 75 h 96"/>
              <a:gd name="T32" fmla="*/ 44 w 94"/>
              <a:gd name="T33" fmla="*/ 60 h 96"/>
              <a:gd name="T34" fmla="*/ 44 w 94"/>
              <a:gd name="T35" fmla="*/ 60 h 96"/>
              <a:gd name="T36" fmla="*/ 44 w 94"/>
              <a:gd name="T37" fmla="*/ 60 h 96"/>
              <a:gd name="T38" fmla="*/ 34 w 94"/>
              <a:gd name="T39" fmla="*/ 62 h 96"/>
              <a:gd name="T40" fmla="*/ 15 w 94"/>
              <a:gd name="T41" fmla="*/ 54 h 96"/>
              <a:gd name="T42" fmla="*/ 7 w 94"/>
              <a:gd name="T43" fmla="*/ 34 h 96"/>
              <a:gd name="T44" fmla="*/ 15 w 94"/>
              <a:gd name="T45" fmla="*/ 15 h 96"/>
              <a:gd name="T46" fmla="*/ 34 w 94"/>
              <a:gd name="T47" fmla="*/ 7 h 96"/>
              <a:gd name="T48" fmla="*/ 54 w 94"/>
              <a:gd name="T49" fmla="*/ 15 h 96"/>
              <a:gd name="T50" fmla="*/ 62 w 94"/>
              <a:gd name="T51" fmla="*/ 34 h 96"/>
              <a:gd name="T52" fmla="*/ 44 w 94"/>
              <a:gd name="T53" fmla="*/ 60 h 96"/>
              <a:gd name="T54" fmla="*/ 76 w 94"/>
              <a:gd name="T55" fmla="*/ 89 h 96"/>
              <a:gd name="T56" fmla="*/ 76 w 94"/>
              <a:gd name="T57" fmla="*/ 89 h 96"/>
              <a:gd name="T58" fmla="*/ 52 w 94"/>
              <a:gd name="T59" fmla="*/ 65 h 96"/>
              <a:gd name="T60" fmla="*/ 56 w 94"/>
              <a:gd name="T61" fmla="*/ 62 h 96"/>
              <a:gd name="T62" fmla="*/ 83 w 94"/>
              <a:gd name="T63" fmla="*/ 89 h 96"/>
              <a:gd name="T64" fmla="*/ 76 w 94"/>
              <a:gd name="T65" fmla="*/ 89 h 96"/>
              <a:gd name="T66" fmla="*/ 86 w 94"/>
              <a:gd name="T67" fmla="*/ 86 h 96"/>
              <a:gd name="T68" fmla="*/ 86 w 94"/>
              <a:gd name="T69" fmla="*/ 86 h 96"/>
              <a:gd name="T70" fmla="*/ 59 w 94"/>
              <a:gd name="T71" fmla="*/ 59 h 96"/>
              <a:gd name="T72" fmla="*/ 60 w 94"/>
              <a:gd name="T73" fmla="*/ 59 h 96"/>
              <a:gd name="T74" fmla="*/ 60 w 94"/>
              <a:gd name="T75" fmla="*/ 59 h 96"/>
              <a:gd name="T76" fmla="*/ 63 w 94"/>
              <a:gd name="T77" fmla="*/ 55 h 96"/>
              <a:gd name="T78" fmla="*/ 86 w 94"/>
              <a:gd name="T79" fmla="*/ 79 h 96"/>
              <a:gd name="T80" fmla="*/ 86 w 94"/>
              <a:gd name="T81" fmla="*/ 86 h 96"/>
              <a:gd name="T82" fmla="*/ 34 w 94"/>
              <a:gd name="T83" fmla="*/ 22 h 96"/>
              <a:gd name="T84" fmla="*/ 34 w 94"/>
              <a:gd name="T85" fmla="*/ 22 h 96"/>
              <a:gd name="T86" fmla="*/ 22 w 94"/>
              <a:gd name="T87" fmla="*/ 34 h 96"/>
              <a:gd name="T88" fmla="*/ 34 w 94"/>
              <a:gd name="T89" fmla="*/ 47 h 96"/>
              <a:gd name="T90" fmla="*/ 47 w 94"/>
              <a:gd name="T91" fmla="*/ 34 h 96"/>
              <a:gd name="T92" fmla="*/ 34 w 94"/>
              <a:gd name="T93" fmla="*/ 22 h 96"/>
              <a:gd name="T94" fmla="*/ 34 w 94"/>
              <a:gd name="T95" fmla="*/ 43 h 96"/>
              <a:gd name="T96" fmla="*/ 34 w 94"/>
              <a:gd name="T97" fmla="*/ 43 h 96"/>
              <a:gd name="T98" fmla="*/ 26 w 94"/>
              <a:gd name="T99" fmla="*/ 34 h 96"/>
              <a:gd name="T100" fmla="*/ 34 w 94"/>
              <a:gd name="T101" fmla="*/ 26 h 96"/>
              <a:gd name="T102" fmla="*/ 43 w 94"/>
              <a:gd name="T103" fmla="*/ 34 h 96"/>
              <a:gd name="T104" fmla="*/ 34 w 94"/>
              <a:gd name="T105" fmla="*/ 4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94" h="96">
                <a:moveTo>
                  <a:pt x="93" y="75"/>
                </a:moveTo>
                <a:cubicBezTo>
                  <a:pt x="66" y="48"/>
                  <a:pt x="66" y="48"/>
                  <a:pt x="66" y="48"/>
                </a:cubicBezTo>
                <a:cubicBezTo>
                  <a:pt x="68" y="44"/>
                  <a:pt x="69" y="39"/>
                  <a:pt x="69" y="34"/>
                </a:cubicBezTo>
                <a:cubicBezTo>
                  <a:pt x="69" y="26"/>
                  <a:pt x="66" y="17"/>
                  <a:pt x="59" y="10"/>
                </a:cubicBezTo>
                <a:cubicBezTo>
                  <a:pt x="52" y="3"/>
                  <a:pt x="43" y="0"/>
                  <a:pt x="34" y="0"/>
                </a:cubicBezTo>
                <a:cubicBezTo>
                  <a:pt x="26" y="0"/>
                  <a:pt x="17" y="3"/>
                  <a:pt x="10" y="10"/>
                </a:cubicBezTo>
                <a:cubicBezTo>
                  <a:pt x="3" y="17"/>
                  <a:pt x="0" y="26"/>
                  <a:pt x="0" y="34"/>
                </a:cubicBezTo>
                <a:cubicBezTo>
                  <a:pt x="0" y="43"/>
                  <a:pt x="3" y="52"/>
                  <a:pt x="10" y="59"/>
                </a:cubicBezTo>
                <a:cubicBezTo>
                  <a:pt x="17" y="66"/>
                  <a:pt x="26" y="69"/>
                  <a:pt x="34" y="69"/>
                </a:cubicBezTo>
                <a:cubicBezTo>
                  <a:pt x="38" y="69"/>
                  <a:pt x="41" y="69"/>
                  <a:pt x="45" y="68"/>
                </a:cubicBezTo>
                <a:cubicBezTo>
                  <a:pt x="72" y="95"/>
                  <a:pt x="72" y="95"/>
                  <a:pt x="72" y="95"/>
                </a:cubicBezTo>
                <a:cubicBezTo>
                  <a:pt x="73" y="96"/>
                  <a:pt x="74" y="96"/>
                  <a:pt x="75" y="96"/>
                </a:cubicBezTo>
                <a:cubicBezTo>
                  <a:pt x="90" y="96"/>
                  <a:pt x="90" y="96"/>
                  <a:pt x="90" y="96"/>
                </a:cubicBezTo>
                <a:cubicBezTo>
                  <a:pt x="92" y="96"/>
                  <a:pt x="94" y="95"/>
                  <a:pt x="94" y="93"/>
                </a:cubicBezTo>
                <a:cubicBezTo>
                  <a:pt x="94" y="77"/>
                  <a:pt x="94" y="77"/>
                  <a:pt x="94" y="77"/>
                </a:cubicBezTo>
                <a:cubicBezTo>
                  <a:pt x="94" y="76"/>
                  <a:pt x="93" y="75"/>
                  <a:pt x="93" y="75"/>
                </a:cubicBezTo>
                <a:close/>
                <a:moveTo>
                  <a:pt x="44" y="60"/>
                </a:moveTo>
                <a:cubicBezTo>
                  <a:pt x="44" y="60"/>
                  <a:pt x="44" y="60"/>
                  <a:pt x="44" y="60"/>
                </a:cubicBezTo>
                <a:cubicBezTo>
                  <a:pt x="44" y="60"/>
                  <a:pt x="44" y="60"/>
                  <a:pt x="44" y="60"/>
                </a:cubicBezTo>
                <a:cubicBezTo>
                  <a:pt x="41" y="61"/>
                  <a:pt x="38" y="62"/>
                  <a:pt x="34" y="62"/>
                </a:cubicBezTo>
                <a:cubicBezTo>
                  <a:pt x="27" y="62"/>
                  <a:pt x="20" y="59"/>
                  <a:pt x="15" y="54"/>
                </a:cubicBezTo>
                <a:cubicBezTo>
                  <a:pt x="10" y="49"/>
                  <a:pt x="7" y="42"/>
                  <a:pt x="7" y="34"/>
                </a:cubicBezTo>
                <a:cubicBezTo>
                  <a:pt x="7" y="27"/>
                  <a:pt x="10" y="20"/>
                  <a:pt x="15" y="15"/>
                </a:cubicBezTo>
                <a:cubicBezTo>
                  <a:pt x="20" y="10"/>
                  <a:pt x="27" y="7"/>
                  <a:pt x="34" y="7"/>
                </a:cubicBezTo>
                <a:cubicBezTo>
                  <a:pt x="41" y="7"/>
                  <a:pt x="49" y="10"/>
                  <a:pt x="54" y="15"/>
                </a:cubicBezTo>
                <a:cubicBezTo>
                  <a:pt x="59" y="20"/>
                  <a:pt x="62" y="27"/>
                  <a:pt x="62" y="34"/>
                </a:cubicBezTo>
                <a:cubicBezTo>
                  <a:pt x="62" y="46"/>
                  <a:pt x="55" y="56"/>
                  <a:pt x="44" y="60"/>
                </a:cubicBezTo>
                <a:close/>
                <a:moveTo>
                  <a:pt x="76" y="89"/>
                </a:moveTo>
                <a:cubicBezTo>
                  <a:pt x="76" y="89"/>
                  <a:pt x="76" y="89"/>
                  <a:pt x="76" y="89"/>
                </a:cubicBezTo>
                <a:cubicBezTo>
                  <a:pt x="52" y="65"/>
                  <a:pt x="52" y="65"/>
                  <a:pt x="52" y="65"/>
                </a:cubicBezTo>
                <a:cubicBezTo>
                  <a:pt x="53" y="64"/>
                  <a:pt x="55" y="63"/>
                  <a:pt x="56" y="62"/>
                </a:cubicBezTo>
                <a:cubicBezTo>
                  <a:pt x="83" y="89"/>
                  <a:pt x="83" y="89"/>
                  <a:pt x="83" y="89"/>
                </a:cubicBezTo>
                <a:cubicBezTo>
                  <a:pt x="76" y="89"/>
                  <a:pt x="76" y="89"/>
                  <a:pt x="76" y="89"/>
                </a:cubicBezTo>
                <a:close/>
                <a:moveTo>
                  <a:pt x="86" y="86"/>
                </a:moveTo>
                <a:cubicBezTo>
                  <a:pt x="86" y="86"/>
                  <a:pt x="86" y="86"/>
                  <a:pt x="86" y="86"/>
                </a:cubicBezTo>
                <a:cubicBezTo>
                  <a:pt x="59" y="59"/>
                  <a:pt x="59" y="59"/>
                  <a:pt x="59" y="59"/>
                </a:cubicBezTo>
                <a:cubicBezTo>
                  <a:pt x="60" y="59"/>
                  <a:pt x="60" y="59"/>
                  <a:pt x="60" y="59"/>
                </a:cubicBezTo>
                <a:cubicBezTo>
                  <a:pt x="60" y="59"/>
                  <a:pt x="60" y="59"/>
                  <a:pt x="60" y="59"/>
                </a:cubicBezTo>
                <a:cubicBezTo>
                  <a:pt x="61" y="57"/>
                  <a:pt x="62" y="56"/>
                  <a:pt x="63" y="55"/>
                </a:cubicBezTo>
                <a:cubicBezTo>
                  <a:pt x="86" y="79"/>
                  <a:pt x="86" y="79"/>
                  <a:pt x="86" y="79"/>
                </a:cubicBezTo>
                <a:cubicBezTo>
                  <a:pt x="86" y="86"/>
                  <a:pt x="86" y="86"/>
                  <a:pt x="86" y="86"/>
                </a:cubicBezTo>
                <a:close/>
                <a:moveTo>
                  <a:pt x="34" y="22"/>
                </a:moveTo>
                <a:cubicBezTo>
                  <a:pt x="34" y="22"/>
                  <a:pt x="34" y="22"/>
                  <a:pt x="34" y="22"/>
                </a:cubicBezTo>
                <a:cubicBezTo>
                  <a:pt x="27" y="22"/>
                  <a:pt x="22" y="28"/>
                  <a:pt x="22" y="34"/>
                </a:cubicBezTo>
                <a:cubicBezTo>
                  <a:pt x="22" y="41"/>
                  <a:pt x="27" y="47"/>
                  <a:pt x="34" y="47"/>
                </a:cubicBezTo>
                <a:cubicBezTo>
                  <a:pt x="41" y="47"/>
                  <a:pt x="47" y="41"/>
                  <a:pt x="47" y="34"/>
                </a:cubicBezTo>
                <a:cubicBezTo>
                  <a:pt x="47" y="28"/>
                  <a:pt x="41" y="22"/>
                  <a:pt x="34" y="22"/>
                </a:cubicBezTo>
                <a:close/>
                <a:moveTo>
                  <a:pt x="34" y="43"/>
                </a:moveTo>
                <a:cubicBezTo>
                  <a:pt x="34" y="43"/>
                  <a:pt x="34" y="43"/>
                  <a:pt x="34" y="43"/>
                </a:cubicBezTo>
                <a:cubicBezTo>
                  <a:pt x="30" y="43"/>
                  <a:pt x="26" y="39"/>
                  <a:pt x="26" y="34"/>
                </a:cubicBezTo>
                <a:cubicBezTo>
                  <a:pt x="26" y="30"/>
                  <a:pt x="30" y="26"/>
                  <a:pt x="34" y="26"/>
                </a:cubicBezTo>
                <a:cubicBezTo>
                  <a:pt x="39" y="26"/>
                  <a:pt x="43" y="30"/>
                  <a:pt x="43" y="34"/>
                </a:cubicBezTo>
                <a:cubicBezTo>
                  <a:pt x="43" y="39"/>
                  <a:pt x="39" y="43"/>
                  <a:pt x="34" y="43"/>
                </a:cubicBezTo>
                <a:close/>
              </a:path>
            </a:pathLst>
          </a:custGeom>
          <a:solidFill>
            <a:schemeClr val="bg1"/>
          </a:solidFill>
          <a:ln>
            <a:noFill/>
          </a:ln>
        </p:spPr>
        <p:txBody>
          <a:bodyPr/>
          <a:lstStyle/>
          <a:p>
            <a:endParaRPr lang="zh-CN" altLang="en-US">
              <a:solidFill>
                <a:schemeClr val="bg1"/>
              </a:solidFill>
            </a:endParaRPr>
          </a:p>
        </p:txBody>
      </p:sp>
      <p:sp>
        <p:nvSpPr>
          <p:cNvPr id="48" name="Freeform 51"/>
          <p:cNvSpPr>
            <a:spLocks noEditPoints="1"/>
          </p:cNvSpPr>
          <p:nvPr/>
        </p:nvSpPr>
        <p:spPr bwMode="auto">
          <a:xfrm>
            <a:off x="3528051" y="2859623"/>
            <a:ext cx="182898" cy="162442"/>
          </a:xfrm>
          <a:custGeom>
            <a:avLst/>
            <a:gdLst>
              <a:gd name="T0" fmla="*/ 8 w 93"/>
              <a:gd name="T1" fmla="*/ 73 h 83"/>
              <a:gd name="T2" fmla="*/ 5 w 93"/>
              <a:gd name="T3" fmla="*/ 71 h 83"/>
              <a:gd name="T4" fmla="*/ 8 w 93"/>
              <a:gd name="T5" fmla="*/ 69 h 83"/>
              <a:gd name="T6" fmla="*/ 11 w 93"/>
              <a:gd name="T7" fmla="*/ 69 h 83"/>
              <a:gd name="T8" fmla="*/ 11 w 93"/>
              <a:gd name="T9" fmla="*/ 29 h 83"/>
              <a:gd name="T10" fmla="*/ 4 w 93"/>
              <a:gd name="T11" fmla="*/ 29 h 83"/>
              <a:gd name="T12" fmla="*/ 0 w 93"/>
              <a:gd name="T13" fmla="*/ 25 h 83"/>
              <a:gd name="T14" fmla="*/ 2 w 93"/>
              <a:gd name="T15" fmla="*/ 21 h 83"/>
              <a:gd name="T16" fmla="*/ 44 w 93"/>
              <a:gd name="T17" fmla="*/ 0 h 83"/>
              <a:gd name="T18" fmla="*/ 48 w 93"/>
              <a:gd name="T19" fmla="*/ 0 h 83"/>
              <a:gd name="T20" fmla="*/ 90 w 93"/>
              <a:gd name="T21" fmla="*/ 22 h 83"/>
              <a:gd name="T22" fmla="*/ 92 w 93"/>
              <a:gd name="T23" fmla="*/ 27 h 83"/>
              <a:gd name="T24" fmla="*/ 88 w 93"/>
              <a:gd name="T25" fmla="*/ 29 h 83"/>
              <a:gd name="T26" fmla="*/ 88 w 93"/>
              <a:gd name="T27" fmla="*/ 29 h 83"/>
              <a:gd name="T28" fmla="*/ 81 w 93"/>
              <a:gd name="T29" fmla="*/ 29 h 83"/>
              <a:gd name="T30" fmla="*/ 81 w 93"/>
              <a:gd name="T31" fmla="*/ 69 h 83"/>
              <a:gd name="T32" fmla="*/ 84 w 93"/>
              <a:gd name="T33" fmla="*/ 69 h 83"/>
              <a:gd name="T34" fmla="*/ 87 w 93"/>
              <a:gd name="T35" fmla="*/ 71 h 83"/>
              <a:gd name="T36" fmla="*/ 84 w 93"/>
              <a:gd name="T37" fmla="*/ 73 h 83"/>
              <a:gd name="T38" fmla="*/ 8 w 93"/>
              <a:gd name="T39" fmla="*/ 73 h 83"/>
              <a:gd name="T40" fmla="*/ 19 w 93"/>
              <a:gd name="T41" fmla="*/ 29 h 83"/>
              <a:gd name="T42" fmla="*/ 19 w 93"/>
              <a:gd name="T43" fmla="*/ 29 h 83"/>
              <a:gd name="T44" fmla="*/ 19 w 93"/>
              <a:gd name="T45" fmla="*/ 69 h 83"/>
              <a:gd name="T46" fmla="*/ 32 w 93"/>
              <a:gd name="T47" fmla="*/ 69 h 83"/>
              <a:gd name="T48" fmla="*/ 32 w 93"/>
              <a:gd name="T49" fmla="*/ 29 h 83"/>
              <a:gd name="T50" fmla="*/ 19 w 93"/>
              <a:gd name="T51" fmla="*/ 29 h 83"/>
              <a:gd name="T52" fmla="*/ 39 w 93"/>
              <a:gd name="T53" fmla="*/ 29 h 83"/>
              <a:gd name="T54" fmla="*/ 39 w 93"/>
              <a:gd name="T55" fmla="*/ 29 h 83"/>
              <a:gd name="T56" fmla="*/ 39 w 93"/>
              <a:gd name="T57" fmla="*/ 69 h 83"/>
              <a:gd name="T58" fmla="*/ 53 w 93"/>
              <a:gd name="T59" fmla="*/ 69 h 83"/>
              <a:gd name="T60" fmla="*/ 53 w 93"/>
              <a:gd name="T61" fmla="*/ 29 h 83"/>
              <a:gd name="T62" fmla="*/ 39 w 93"/>
              <a:gd name="T63" fmla="*/ 29 h 83"/>
              <a:gd name="T64" fmla="*/ 60 w 93"/>
              <a:gd name="T65" fmla="*/ 29 h 83"/>
              <a:gd name="T66" fmla="*/ 60 w 93"/>
              <a:gd name="T67" fmla="*/ 29 h 83"/>
              <a:gd name="T68" fmla="*/ 60 w 93"/>
              <a:gd name="T69" fmla="*/ 69 h 83"/>
              <a:gd name="T70" fmla="*/ 73 w 93"/>
              <a:gd name="T71" fmla="*/ 69 h 83"/>
              <a:gd name="T72" fmla="*/ 73 w 93"/>
              <a:gd name="T73" fmla="*/ 29 h 83"/>
              <a:gd name="T74" fmla="*/ 60 w 93"/>
              <a:gd name="T75" fmla="*/ 29 h 83"/>
              <a:gd name="T76" fmla="*/ 73 w 93"/>
              <a:gd name="T77" fmla="*/ 21 h 83"/>
              <a:gd name="T78" fmla="*/ 73 w 93"/>
              <a:gd name="T79" fmla="*/ 21 h 83"/>
              <a:gd name="T80" fmla="*/ 46 w 93"/>
              <a:gd name="T81" fmla="*/ 8 h 83"/>
              <a:gd name="T82" fmla="*/ 19 w 93"/>
              <a:gd name="T83" fmla="*/ 21 h 83"/>
              <a:gd name="T84" fmla="*/ 73 w 93"/>
              <a:gd name="T85" fmla="*/ 21 h 83"/>
              <a:gd name="T86" fmla="*/ 4 w 93"/>
              <a:gd name="T87" fmla="*/ 83 h 83"/>
              <a:gd name="T88" fmla="*/ 4 w 93"/>
              <a:gd name="T89" fmla="*/ 83 h 83"/>
              <a:gd name="T90" fmla="*/ 0 w 93"/>
              <a:gd name="T91" fmla="*/ 79 h 83"/>
              <a:gd name="T92" fmla="*/ 4 w 93"/>
              <a:gd name="T93" fmla="*/ 76 h 83"/>
              <a:gd name="T94" fmla="*/ 88 w 93"/>
              <a:gd name="T95" fmla="*/ 76 h 83"/>
              <a:gd name="T96" fmla="*/ 92 w 93"/>
              <a:gd name="T97" fmla="*/ 79 h 83"/>
              <a:gd name="T98" fmla="*/ 88 w 93"/>
              <a:gd name="T99" fmla="*/ 83 h 83"/>
              <a:gd name="T100" fmla="*/ 4 w 93"/>
              <a:gd name="T101"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3" h="83">
                <a:moveTo>
                  <a:pt x="8" y="73"/>
                </a:moveTo>
                <a:cubicBezTo>
                  <a:pt x="6" y="73"/>
                  <a:pt x="5" y="72"/>
                  <a:pt x="5" y="71"/>
                </a:cubicBezTo>
                <a:cubicBezTo>
                  <a:pt x="5" y="70"/>
                  <a:pt x="6" y="69"/>
                  <a:pt x="8" y="69"/>
                </a:cubicBezTo>
                <a:cubicBezTo>
                  <a:pt x="11" y="69"/>
                  <a:pt x="11" y="69"/>
                  <a:pt x="11" y="69"/>
                </a:cubicBezTo>
                <a:cubicBezTo>
                  <a:pt x="11" y="29"/>
                  <a:pt x="11" y="29"/>
                  <a:pt x="11" y="29"/>
                </a:cubicBezTo>
                <a:cubicBezTo>
                  <a:pt x="4" y="29"/>
                  <a:pt x="4" y="29"/>
                  <a:pt x="4" y="29"/>
                </a:cubicBezTo>
                <a:cubicBezTo>
                  <a:pt x="2" y="29"/>
                  <a:pt x="0" y="27"/>
                  <a:pt x="0" y="25"/>
                </a:cubicBezTo>
                <a:cubicBezTo>
                  <a:pt x="0" y="23"/>
                  <a:pt x="1" y="22"/>
                  <a:pt x="2" y="21"/>
                </a:cubicBezTo>
                <a:cubicBezTo>
                  <a:pt x="44" y="0"/>
                  <a:pt x="44" y="0"/>
                  <a:pt x="44" y="0"/>
                </a:cubicBezTo>
                <a:cubicBezTo>
                  <a:pt x="45" y="0"/>
                  <a:pt x="47" y="0"/>
                  <a:pt x="48" y="0"/>
                </a:cubicBezTo>
                <a:cubicBezTo>
                  <a:pt x="90" y="22"/>
                  <a:pt x="90" y="22"/>
                  <a:pt x="90" y="22"/>
                </a:cubicBezTo>
                <a:cubicBezTo>
                  <a:pt x="92" y="23"/>
                  <a:pt x="93" y="25"/>
                  <a:pt x="92" y="27"/>
                </a:cubicBezTo>
                <a:cubicBezTo>
                  <a:pt x="91" y="28"/>
                  <a:pt x="90" y="29"/>
                  <a:pt x="88" y="29"/>
                </a:cubicBezTo>
                <a:cubicBezTo>
                  <a:pt x="88" y="29"/>
                  <a:pt x="88" y="29"/>
                  <a:pt x="88" y="29"/>
                </a:cubicBezTo>
                <a:cubicBezTo>
                  <a:pt x="81" y="29"/>
                  <a:pt x="81" y="29"/>
                  <a:pt x="81" y="29"/>
                </a:cubicBezTo>
                <a:cubicBezTo>
                  <a:pt x="81" y="69"/>
                  <a:pt x="81" y="69"/>
                  <a:pt x="81" y="69"/>
                </a:cubicBezTo>
                <a:cubicBezTo>
                  <a:pt x="84" y="69"/>
                  <a:pt x="84" y="69"/>
                  <a:pt x="84" y="69"/>
                </a:cubicBezTo>
                <a:cubicBezTo>
                  <a:pt x="86" y="69"/>
                  <a:pt x="87" y="70"/>
                  <a:pt x="87" y="71"/>
                </a:cubicBezTo>
                <a:cubicBezTo>
                  <a:pt x="87" y="72"/>
                  <a:pt x="86" y="73"/>
                  <a:pt x="84" y="73"/>
                </a:cubicBezTo>
                <a:cubicBezTo>
                  <a:pt x="8" y="73"/>
                  <a:pt x="8" y="73"/>
                  <a:pt x="8" y="73"/>
                </a:cubicBezTo>
                <a:close/>
                <a:moveTo>
                  <a:pt x="19" y="29"/>
                </a:moveTo>
                <a:cubicBezTo>
                  <a:pt x="19" y="29"/>
                  <a:pt x="19" y="29"/>
                  <a:pt x="19" y="29"/>
                </a:cubicBezTo>
                <a:cubicBezTo>
                  <a:pt x="19" y="69"/>
                  <a:pt x="19" y="69"/>
                  <a:pt x="19" y="69"/>
                </a:cubicBezTo>
                <a:cubicBezTo>
                  <a:pt x="32" y="69"/>
                  <a:pt x="32" y="69"/>
                  <a:pt x="32" y="69"/>
                </a:cubicBezTo>
                <a:cubicBezTo>
                  <a:pt x="32" y="29"/>
                  <a:pt x="32" y="29"/>
                  <a:pt x="32" y="29"/>
                </a:cubicBezTo>
                <a:cubicBezTo>
                  <a:pt x="19" y="29"/>
                  <a:pt x="19" y="29"/>
                  <a:pt x="19" y="29"/>
                </a:cubicBezTo>
                <a:close/>
                <a:moveTo>
                  <a:pt x="39" y="29"/>
                </a:moveTo>
                <a:cubicBezTo>
                  <a:pt x="39" y="29"/>
                  <a:pt x="39" y="29"/>
                  <a:pt x="39" y="29"/>
                </a:cubicBezTo>
                <a:cubicBezTo>
                  <a:pt x="39" y="69"/>
                  <a:pt x="39" y="69"/>
                  <a:pt x="39" y="69"/>
                </a:cubicBezTo>
                <a:cubicBezTo>
                  <a:pt x="53" y="69"/>
                  <a:pt x="53" y="69"/>
                  <a:pt x="53" y="69"/>
                </a:cubicBezTo>
                <a:cubicBezTo>
                  <a:pt x="53" y="29"/>
                  <a:pt x="53" y="29"/>
                  <a:pt x="53" y="29"/>
                </a:cubicBezTo>
                <a:cubicBezTo>
                  <a:pt x="39" y="29"/>
                  <a:pt x="39" y="29"/>
                  <a:pt x="39" y="29"/>
                </a:cubicBezTo>
                <a:close/>
                <a:moveTo>
                  <a:pt x="60" y="29"/>
                </a:moveTo>
                <a:cubicBezTo>
                  <a:pt x="60" y="29"/>
                  <a:pt x="60" y="29"/>
                  <a:pt x="60" y="29"/>
                </a:cubicBezTo>
                <a:cubicBezTo>
                  <a:pt x="60" y="69"/>
                  <a:pt x="60" y="69"/>
                  <a:pt x="60" y="69"/>
                </a:cubicBezTo>
                <a:cubicBezTo>
                  <a:pt x="73" y="69"/>
                  <a:pt x="73" y="69"/>
                  <a:pt x="73" y="69"/>
                </a:cubicBezTo>
                <a:cubicBezTo>
                  <a:pt x="73" y="29"/>
                  <a:pt x="73" y="29"/>
                  <a:pt x="73" y="29"/>
                </a:cubicBezTo>
                <a:cubicBezTo>
                  <a:pt x="60" y="29"/>
                  <a:pt x="60" y="29"/>
                  <a:pt x="60" y="29"/>
                </a:cubicBezTo>
                <a:close/>
                <a:moveTo>
                  <a:pt x="73" y="21"/>
                </a:moveTo>
                <a:cubicBezTo>
                  <a:pt x="73" y="21"/>
                  <a:pt x="73" y="21"/>
                  <a:pt x="73" y="21"/>
                </a:cubicBezTo>
                <a:cubicBezTo>
                  <a:pt x="46" y="8"/>
                  <a:pt x="46" y="8"/>
                  <a:pt x="46" y="8"/>
                </a:cubicBezTo>
                <a:cubicBezTo>
                  <a:pt x="19" y="21"/>
                  <a:pt x="19" y="21"/>
                  <a:pt x="19" y="21"/>
                </a:cubicBezTo>
                <a:cubicBezTo>
                  <a:pt x="73" y="21"/>
                  <a:pt x="73" y="21"/>
                  <a:pt x="73" y="21"/>
                </a:cubicBezTo>
                <a:close/>
                <a:moveTo>
                  <a:pt x="4" y="83"/>
                </a:moveTo>
                <a:cubicBezTo>
                  <a:pt x="4" y="83"/>
                  <a:pt x="4" y="83"/>
                  <a:pt x="4" y="83"/>
                </a:cubicBezTo>
                <a:cubicBezTo>
                  <a:pt x="2" y="83"/>
                  <a:pt x="0" y="81"/>
                  <a:pt x="0" y="79"/>
                </a:cubicBezTo>
                <a:cubicBezTo>
                  <a:pt x="0" y="77"/>
                  <a:pt x="2" y="76"/>
                  <a:pt x="4" y="76"/>
                </a:cubicBezTo>
                <a:cubicBezTo>
                  <a:pt x="88" y="76"/>
                  <a:pt x="88" y="76"/>
                  <a:pt x="88" y="76"/>
                </a:cubicBezTo>
                <a:cubicBezTo>
                  <a:pt x="90" y="76"/>
                  <a:pt x="92" y="77"/>
                  <a:pt x="92" y="79"/>
                </a:cubicBezTo>
                <a:cubicBezTo>
                  <a:pt x="92" y="81"/>
                  <a:pt x="90" y="83"/>
                  <a:pt x="88" y="83"/>
                </a:cubicBezTo>
                <a:cubicBezTo>
                  <a:pt x="4" y="83"/>
                  <a:pt x="4" y="83"/>
                  <a:pt x="4" y="83"/>
                </a:cubicBezTo>
                <a:close/>
              </a:path>
            </a:pathLst>
          </a:custGeom>
          <a:solidFill>
            <a:schemeClr val="bg1"/>
          </a:solidFill>
          <a:ln>
            <a:noFill/>
          </a:ln>
        </p:spPr>
        <p:txBody>
          <a:bodyPr/>
          <a:lstStyle/>
          <a:p>
            <a:endParaRPr lang="zh-CN" altLang="en-US">
              <a:solidFill>
                <a:schemeClr val="bg1"/>
              </a:solidFill>
            </a:endParaRPr>
          </a:p>
        </p:txBody>
      </p:sp>
      <p:sp>
        <p:nvSpPr>
          <p:cNvPr id="49" name="Freeform 52"/>
          <p:cNvSpPr>
            <a:spLocks noEditPoints="1"/>
          </p:cNvSpPr>
          <p:nvPr/>
        </p:nvSpPr>
        <p:spPr bwMode="auto">
          <a:xfrm>
            <a:off x="3523046" y="1796331"/>
            <a:ext cx="191322" cy="174476"/>
          </a:xfrm>
          <a:custGeom>
            <a:avLst/>
            <a:gdLst>
              <a:gd name="T0" fmla="*/ 7 w 97"/>
              <a:gd name="T1" fmla="*/ 55 h 89"/>
              <a:gd name="T2" fmla="*/ 52 w 97"/>
              <a:gd name="T3" fmla="*/ 55 h 89"/>
              <a:gd name="T4" fmla="*/ 56 w 97"/>
              <a:gd name="T5" fmla="*/ 59 h 89"/>
              <a:gd name="T6" fmla="*/ 56 w 97"/>
              <a:gd name="T7" fmla="*/ 59 h 89"/>
              <a:gd name="T8" fmla="*/ 56 w 97"/>
              <a:gd name="T9" fmla="*/ 77 h 89"/>
              <a:gd name="T10" fmla="*/ 87 w 97"/>
              <a:gd name="T11" fmla="*/ 45 h 89"/>
              <a:gd name="T12" fmla="*/ 56 w 97"/>
              <a:gd name="T13" fmla="*/ 13 h 89"/>
              <a:gd name="T14" fmla="*/ 56 w 97"/>
              <a:gd name="T15" fmla="*/ 31 h 89"/>
              <a:gd name="T16" fmla="*/ 52 w 97"/>
              <a:gd name="T17" fmla="*/ 35 h 89"/>
              <a:gd name="T18" fmla="*/ 52 w 97"/>
              <a:gd name="T19" fmla="*/ 35 h 89"/>
              <a:gd name="T20" fmla="*/ 7 w 97"/>
              <a:gd name="T21" fmla="*/ 35 h 89"/>
              <a:gd name="T22" fmla="*/ 7 w 97"/>
              <a:gd name="T23" fmla="*/ 55 h 89"/>
              <a:gd name="T24" fmla="*/ 48 w 97"/>
              <a:gd name="T25" fmla="*/ 63 h 89"/>
              <a:gd name="T26" fmla="*/ 48 w 97"/>
              <a:gd name="T27" fmla="*/ 63 h 89"/>
              <a:gd name="T28" fmla="*/ 3 w 97"/>
              <a:gd name="T29" fmla="*/ 63 h 89"/>
              <a:gd name="T30" fmla="*/ 0 w 97"/>
              <a:gd name="T31" fmla="*/ 59 h 89"/>
              <a:gd name="T32" fmla="*/ 0 w 97"/>
              <a:gd name="T33" fmla="*/ 31 h 89"/>
              <a:gd name="T34" fmla="*/ 0 w 97"/>
              <a:gd name="T35" fmla="*/ 31 h 89"/>
              <a:gd name="T36" fmla="*/ 3 w 97"/>
              <a:gd name="T37" fmla="*/ 27 h 89"/>
              <a:gd name="T38" fmla="*/ 48 w 97"/>
              <a:gd name="T39" fmla="*/ 27 h 89"/>
              <a:gd name="T40" fmla="*/ 48 w 97"/>
              <a:gd name="T41" fmla="*/ 4 h 89"/>
              <a:gd name="T42" fmla="*/ 49 w 97"/>
              <a:gd name="T43" fmla="*/ 2 h 89"/>
              <a:gd name="T44" fmla="*/ 55 w 97"/>
              <a:gd name="T45" fmla="*/ 2 h 89"/>
              <a:gd name="T46" fmla="*/ 95 w 97"/>
              <a:gd name="T47" fmla="*/ 42 h 89"/>
              <a:gd name="T48" fmla="*/ 95 w 97"/>
              <a:gd name="T49" fmla="*/ 42 h 89"/>
              <a:gd name="T50" fmla="*/ 95 w 97"/>
              <a:gd name="T51" fmla="*/ 42 h 89"/>
              <a:gd name="T52" fmla="*/ 95 w 97"/>
              <a:gd name="T53" fmla="*/ 48 h 89"/>
              <a:gd name="T54" fmla="*/ 55 w 97"/>
              <a:gd name="T55" fmla="*/ 88 h 89"/>
              <a:gd name="T56" fmla="*/ 52 w 97"/>
              <a:gd name="T57" fmla="*/ 89 h 89"/>
              <a:gd name="T58" fmla="*/ 48 w 97"/>
              <a:gd name="T59" fmla="*/ 86 h 89"/>
              <a:gd name="T60" fmla="*/ 48 w 97"/>
              <a:gd name="T61"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89">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2"/>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chemeClr val="bg1"/>
          </a:solidFill>
          <a:ln>
            <a:noFill/>
          </a:ln>
        </p:spPr>
        <p:txBody>
          <a:bodyPr/>
          <a:lstStyle/>
          <a:p>
            <a:endParaRPr lang="zh-CN" altLang="en-US">
              <a:solidFill>
                <a:schemeClr val="bg1"/>
              </a:solidFill>
            </a:endParaRPr>
          </a:p>
        </p:txBody>
      </p:sp>
      <p:sp>
        <p:nvSpPr>
          <p:cNvPr id="51" name="Freeform 54"/>
          <p:cNvSpPr>
            <a:spLocks noEditPoints="1"/>
          </p:cNvSpPr>
          <p:nvPr/>
        </p:nvSpPr>
        <p:spPr bwMode="auto">
          <a:xfrm>
            <a:off x="5441423" y="1790700"/>
            <a:ext cx="175680" cy="188914"/>
          </a:xfrm>
          <a:custGeom>
            <a:avLst/>
            <a:gdLst>
              <a:gd name="T0" fmla="*/ 74 w 90"/>
              <a:gd name="T1" fmla="*/ 63 h 96"/>
              <a:gd name="T2" fmla="*/ 85 w 90"/>
              <a:gd name="T3" fmla="*/ 68 h 96"/>
              <a:gd name="T4" fmla="*/ 85 w 90"/>
              <a:gd name="T5" fmla="*/ 68 h 96"/>
              <a:gd name="T6" fmla="*/ 90 w 90"/>
              <a:gd name="T7" fmla="*/ 80 h 96"/>
              <a:gd name="T8" fmla="*/ 74 w 90"/>
              <a:gd name="T9" fmla="*/ 96 h 96"/>
              <a:gd name="T10" fmla="*/ 57 w 90"/>
              <a:gd name="T11" fmla="*/ 80 h 96"/>
              <a:gd name="T12" fmla="*/ 58 w 90"/>
              <a:gd name="T13" fmla="*/ 74 h 96"/>
              <a:gd name="T14" fmla="*/ 40 w 90"/>
              <a:gd name="T15" fmla="*/ 63 h 96"/>
              <a:gd name="T16" fmla="*/ 39 w 90"/>
              <a:gd name="T17" fmla="*/ 64 h 96"/>
              <a:gd name="T18" fmla="*/ 39 w 90"/>
              <a:gd name="T19" fmla="*/ 64 h 96"/>
              <a:gd name="T20" fmla="*/ 23 w 90"/>
              <a:gd name="T21" fmla="*/ 71 h 96"/>
              <a:gd name="T22" fmla="*/ 0 w 90"/>
              <a:gd name="T23" fmla="*/ 48 h 96"/>
              <a:gd name="T24" fmla="*/ 23 w 90"/>
              <a:gd name="T25" fmla="*/ 25 h 96"/>
              <a:gd name="T26" fmla="*/ 39 w 90"/>
              <a:gd name="T27" fmla="*/ 32 h 96"/>
              <a:gd name="T28" fmla="*/ 39 w 90"/>
              <a:gd name="T29" fmla="*/ 32 h 96"/>
              <a:gd name="T30" fmla="*/ 39 w 90"/>
              <a:gd name="T31" fmla="*/ 32 h 96"/>
              <a:gd name="T32" fmla="*/ 40 w 90"/>
              <a:gd name="T33" fmla="*/ 33 h 96"/>
              <a:gd name="T34" fmla="*/ 58 w 90"/>
              <a:gd name="T35" fmla="*/ 22 h 96"/>
              <a:gd name="T36" fmla="*/ 57 w 90"/>
              <a:gd name="T37" fmla="*/ 16 h 96"/>
              <a:gd name="T38" fmla="*/ 74 w 90"/>
              <a:gd name="T39" fmla="*/ 0 h 96"/>
              <a:gd name="T40" fmla="*/ 90 w 90"/>
              <a:gd name="T41" fmla="*/ 16 h 96"/>
              <a:gd name="T42" fmla="*/ 74 w 90"/>
              <a:gd name="T43" fmla="*/ 33 h 96"/>
              <a:gd name="T44" fmla="*/ 62 w 90"/>
              <a:gd name="T45" fmla="*/ 28 h 96"/>
              <a:gd name="T46" fmla="*/ 62 w 90"/>
              <a:gd name="T47" fmla="*/ 28 h 96"/>
              <a:gd name="T48" fmla="*/ 44 w 90"/>
              <a:gd name="T49" fmla="*/ 39 h 96"/>
              <a:gd name="T50" fmla="*/ 46 w 90"/>
              <a:gd name="T51" fmla="*/ 48 h 96"/>
              <a:gd name="T52" fmla="*/ 44 w 90"/>
              <a:gd name="T53" fmla="*/ 57 h 96"/>
              <a:gd name="T54" fmla="*/ 62 w 90"/>
              <a:gd name="T55" fmla="*/ 68 h 96"/>
              <a:gd name="T56" fmla="*/ 62 w 90"/>
              <a:gd name="T57" fmla="*/ 68 h 96"/>
              <a:gd name="T58" fmla="*/ 62 w 90"/>
              <a:gd name="T59" fmla="*/ 68 h 96"/>
              <a:gd name="T60" fmla="*/ 62 w 90"/>
              <a:gd name="T61" fmla="*/ 68 h 96"/>
              <a:gd name="T62" fmla="*/ 74 w 90"/>
              <a:gd name="T63" fmla="*/ 63 h 96"/>
              <a:gd name="T64" fmla="*/ 80 w 90"/>
              <a:gd name="T65" fmla="*/ 73 h 96"/>
              <a:gd name="T66" fmla="*/ 80 w 90"/>
              <a:gd name="T67" fmla="*/ 73 h 96"/>
              <a:gd name="T68" fmla="*/ 74 w 90"/>
              <a:gd name="T69" fmla="*/ 70 h 96"/>
              <a:gd name="T70" fmla="*/ 67 w 90"/>
              <a:gd name="T71" fmla="*/ 73 h 96"/>
              <a:gd name="T72" fmla="*/ 67 w 90"/>
              <a:gd name="T73" fmla="*/ 73 h 96"/>
              <a:gd name="T74" fmla="*/ 64 w 90"/>
              <a:gd name="T75" fmla="*/ 80 h 96"/>
              <a:gd name="T76" fmla="*/ 74 w 90"/>
              <a:gd name="T77" fmla="*/ 89 h 96"/>
              <a:gd name="T78" fmla="*/ 83 w 90"/>
              <a:gd name="T79" fmla="*/ 80 h 96"/>
              <a:gd name="T80" fmla="*/ 80 w 90"/>
              <a:gd name="T81" fmla="*/ 73 h 96"/>
              <a:gd name="T82" fmla="*/ 80 w 90"/>
              <a:gd name="T83" fmla="*/ 73 h 96"/>
              <a:gd name="T84" fmla="*/ 34 w 90"/>
              <a:gd name="T85" fmla="*/ 37 h 96"/>
              <a:gd name="T86" fmla="*/ 34 w 90"/>
              <a:gd name="T87" fmla="*/ 37 h 96"/>
              <a:gd name="T88" fmla="*/ 23 w 90"/>
              <a:gd name="T89" fmla="*/ 32 h 96"/>
              <a:gd name="T90" fmla="*/ 7 w 90"/>
              <a:gd name="T91" fmla="*/ 48 h 96"/>
              <a:gd name="T92" fmla="*/ 23 w 90"/>
              <a:gd name="T93" fmla="*/ 64 h 96"/>
              <a:gd name="T94" fmla="*/ 33 w 90"/>
              <a:gd name="T95" fmla="*/ 59 h 96"/>
              <a:gd name="T96" fmla="*/ 34 w 90"/>
              <a:gd name="T97" fmla="*/ 59 h 96"/>
              <a:gd name="T98" fmla="*/ 38 w 90"/>
              <a:gd name="T99" fmla="*/ 48 h 96"/>
              <a:gd name="T100" fmla="*/ 34 w 90"/>
              <a:gd name="T101" fmla="*/ 37 h 96"/>
              <a:gd name="T102" fmla="*/ 34 w 90"/>
              <a:gd name="T103" fmla="*/ 37 h 96"/>
              <a:gd name="T104" fmla="*/ 74 w 90"/>
              <a:gd name="T105" fmla="*/ 7 h 96"/>
              <a:gd name="T106" fmla="*/ 74 w 90"/>
              <a:gd name="T107" fmla="*/ 7 h 96"/>
              <a:gd name="T108" fmla="*/ 64 w 90"/>
              <a:gd name="T109" fmla="*/ 16 h 96"/>
              <a:gd name="T110" fmla="*/ 66 w 90"/>
              <a:gd name="T111" fmla="*/ 21 h 96"/>
              <a:gd name="T112" fmla="*/ 66 w 90"/>
              <a:gd name="T113" fmla="*/ 21 h 96"/>
              <a:gd name="T114" fmla="*/ 66 w 90"/>
              <a:gd name="T115" fmla="*/ 21 h 96"/>
              <a:gd name="T116" fmla="*/ 67 w 90"/>
              <a:gd name="T117" fmla="*/ 23 h 96"/>
              <a:gd name="T118" fmla="*/ 67 w 90"/>
              <a:gd name="T119" fmla="*/ 23 h 96"/>
              <a:gd name="T120" fmla="*/ 74 w 90"/>
              <a:gd name="T121" fmla="*/ 26 h 96"/>
              <a:gd name="T122" fmla="*/ 83 w 90"/>
              <a:gd name="T123" fmla="*/ 16 h 96"/>
              <a:gd name="T124" fmla="*/ 74 w 90"/>
              <a:gd name="T125" fmla="*/ 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0" h="96">
                <a:moveTo>
                  <a:pt x="74" y="63"/>
                </a:moveTo>
                <a:cubicBezTo>
                  <a:pt x="78" y="63"/>
                  <a:pt x="82" y="65"/>
                  <a:pt x="85" y="68"/>
                </a:cubicBezTo>
                <a:cubicBezTo>
                  <a:pt x="85" y="68"/>
                  <a:pt x="85" y="68"/>
                  <a:pt x="85" y="68"/>
                </a:cubicBezTo>
                <a:cubicBezTo>
                  <a:pt x="88" y="71"/>
                  <a:pt x="90" y="75"/>
                  <a:pt x="90" y="80"/>
                </a:cubicBezTo>
                <a:cubicBezTo>
                  <a:pt x="90" y="89"/>
                  <a:pt x="83" y="96"/>
                  <a:pt x="74" y="96"/>
                </a:cubicBezTo>
                <a:cubicBezTo>
                  <a:pt x="64" y="96"/>
                  <a:pt x="57" y="89"/>
                  <a:pt x="57" y="80"/>
                </a:cubicBezTo>
                <a:cubicBezTo>
                  <a:pt x="57" y="78"/>
                  <a:pt x="57" y="76"/>
                  <a:pt x="58" y="74"/>
                </a:cubicBezTo>
                <a:cubicBezTo>
                  <a:pt x="40" y="63"/>
                  <a:pt x="40" y="63"/>
                  <a:pt x="40" y="63"/>
                </a:cubicBezTo>
                <a:cubicBezTo>
                  <a:pt x="39" y="64"/>
                  <a:pt x="39" y="64"/>
                  <a:pt x="39" y="64"/>
                </a:cubicBezTo>
                <a:cubicBezTo>
                  <a:pt x="39" y="64"/>
                  <a:pt x="39" y="64"/>
                  <a:pt x="39" y="64"/>
                </a:cubicBezTo>
                <a:cubicBezTo>
                  <a:pt x="34" y="69"/>
                  <a:pt x="29" y="71"/>
                  <a:pt x="23" y="71"/>
                </a:cubicBezTo>
                <a:cubicBezTo>
                  <a:pt x="10" y="71"/>
                  <a:pt x="0" y="61"/>
                  <a:pt x="0" y="48"/>
                </a:cubicBezTo>
                <a:cubicBezTo>
                  <a:pt x="0" y="35"/>
                  <a:pt x="10" y="25"/>
                  <a:pt x="23" y="25"/>
                </a:cubicBezTo>
                <a:cubicBezTo>
                  <a:pt x="29" y="25"/>
                  <a:pt x="35" y="28"/>
                  <a:pt x="39" y="32"/>
                </a:cubicBezTo>
                <a:cubicBezTo>
                  <a:pt x="39" y="32"/>
                  <a:pt x="39" y="32"/>
                  <a:pt x="39" y="32"/>
                </a:cubicBezTo>
                <a:cubicBezTo>
                  <a:pt x="39" y="32"/>
                  <a:pt x="39" y="32"/>
                  <a:pt x="39" y="32"/>
                </a:cubicBezTo>
                <a:cubicBezTo>
                  <a:pt x="39" y="32"/>
                  <a:pt x="39" y="32"/>
                  <a:pt x="40" y="33"/>
                </a:cubicBezTo>
                <a:cubicBezTo>
                  <a:pt x="58" y="22"/>
                  <a:pt x="58" y="22"/>
                  <a:pt x="58" y="22"/>
                </a:cubicBezTo>
                <a:cubicBezTo>
                  <a:pt x="57" y="20"/>
                  <a:pt x="57" y="18"/>
                  <a:pt x="57" y="16"/>
                </a:cubicBezTo>
                <a:cubicBezTo>
                  <a:pt x="57" y="7"/>
                  <a:pt x="64" y="0"/>
                  <a:pt x="74" y="0"/>
                </a:cubicBezTo>
                <a:cubicBezTo>
                  <a:pt x="83" y="0"/>
                  <a:pt x="90" y="7"/>
                  <a:pt x="90" y="16"/>
                </a:cubicBezTo>
                <a:cubicBezTo>
                  <a:pt x="90" y="26"/>
                  <a:pt x="83" y="33"/>
                  <a:pt x="74" y="33"/>
                </a:cubicBezTo>
                <a:cubicBezTo>
                  <a:pt x="69" y="33"/>
                  <a:pt x="65" y="31"/>
                  <a:pt x="62" y="28"/>
                </a:cubicBezTo>
                <a:cubicBezTo>
                  <a:pt x="62" y="28"/>
                  <a:pt x="62" y="28"/>
                  <a:pt x="62" y="28"/>
                </a:cubicBezTo>
                <a:cubicBezTo>
                  <a:pt x="44" y="39"/>
                  <a:pt x="44" y="39"/>
                  <a:pt x="44" y="39"/>
                </a:cubicBezTo>
                <a:cubicBezTo>
                  <a:pt x="45" y="42"/>
                  <a:pt x="46" y="45"/>
                  <a:pt x="46" y="48"/>
                </a:cubicBezTo>
                <a:cubicBezTo>
                  <a:pt x="46" y="51"/>
                  <a:pt x="45" y="54"/>
                  <a:pt x="44" y="57"/>
                </a:cubicBezTo>
                <a:cubicBezTo>
                  <a:pt x="62" y="68"/>
                  <a:pt x="62" y="68"/>
                  <a:pt x="62" y="68"/>
                </a:cubicBezTo>
                <a:cubicBezTo>
                  <a:pt x="62" y="68"/>
                  <a:pt x="62" y="68"/>
                  <a:pt x="62" y="68"/>
                </a:cubicBezTo>
                <a:cubicBezTo>
                  <a:pt x="62" y="68"/>
                  <a:pt x="62" y="68"/>
                  <a:pt x="62" y="68"/>
                </a:cubicBezTo>
                <a:cubicBezTo>
                  <a:pt x="62" y="68"/>
                  <a:pt x="62" y="68"/>
                  <a:pt x="62" y="68"/>
                </a:cubicBezTo>
                <a:cubicBezTo>
                  <a:pt x="65" y="65"/>
                  <a:pt x="69" y="63"/>
                  <a:pt x="74" y="63"/>
                </a:cubicBezTo>
                <a:close/>
                <a:moveTo>
                  <a:pt x="80" y="73"/>
                </a:moveTo>
                <a:cubicBezTo>
                  <a:pt x="80" y="73"/>
                  <a:pt x="80" y="73"/>
                  <a:pt x="80" y="73"/>
                </a:cubicBezTo>
                <a:cubicBezTo>
                  <a:pt x="79" y="71"/>
                  <a:pt x="76" y="70"/>
                  <a:pt x="74" y="70"/>
                </a:cubicBezTo>
                <a:cubicBezTo>
                  <a:pt x="71" y="70"/>
                  <a:pt x="69" y="71"/>
                  <a:pt x="67" y="73"/>
                </a:cubicBezTo>
                <a:cubicBezTo>
                  <a:pt x="67" y="73"/>
                  <a:pt x="67" y="73"/>
                  <a:pt x="67" y="73"/>
                </a:cubicBezTo>
                <a:cubicBezTo>
                  <a:pt x="65" y="75"/>
                  <a:pt x="64" y="77"/>
                  <a:pt x="64" y="80"/>
                </a:cubicBezTo>
                <a:cubicBezTo>
                  <a:pt x="64" y="85"/>
                  <a:pt x="68" y="89"/>
                  <a:pt x="74" y="89"/>
                </a:cubicBezTo>
                <a:cubicBezTo>
                  <a:pt x="79" y="89"/>
                  <a:pt x="83" y="85"/>
                  <a:pt x="83" y="80"/>
                </a:cubicBezTo>
                <a:cubicBezTo>
                  <a:pt x="83" y="77"/>
                  <a:pt x="82" y="75"/>
                  <a:pt x="80" y="73"/>
                </a:cubicBezTo>
                <a:cubicBezTo>
                  <a:pt x="80" y="73"/>
                  <a:pt x="80" y="73"/>
                  <a:pt x="80" y="73"/>
                </a:cubicBezTo>
                <a:close/>
                <a:moveTo>
                  <a:pt x="34" y="37"/>
                </a:moveTo>
                <a:cubicBezTo>
                  <a:pt x="34" y="37"/>
                  <a:pt x="34" y="37"/>
                  <a:pt x="34" y="37"/>
                </a:cubicBezTo>
                <a:cubicBezTo>
                  <a:pt x="31" y="34"/>
                  <a:pt x="27" y="32"/>
                  <a:pt x="23" y="32"/>
                </a:cubicBezTo>
                <a:cubicBezTo>
                  <a:pt x="14" y="32"/>
                  <a:pt x="7" y="39"/>
                  <a:pt x="7" y="48"/>
                </a:cubicBezTo>
                <a:cubicBezTo>
                  <a:pt x="7" y="57"/>
                  <a:pt x="14" y="64"/>
                  <a:pt x="23" y="64"/>
                </a:cubicBezTo>
                <a:cubicBezTo>
                  <a:pt x="27" y="64"/>
                  <a:pt x="31" y="62"/>
                  <a:pt x="33" y="59"/>
                </a:cubicBezTo>
                <a:cubicBezTo>
                  <a:pt x="34" y="59"/>
                  <a:pt x="34" y="59"/>
                  <a:pt x="34" y="59"/>
                </a:cubicBezTo>
                <a:cubicBezTo>
                  <a:pt x="36" y="56"/>
                  <a:pt x="38" y="52"/>
                  <a:pt x="38" y="48"/>
                </a:cubicBezTo>
                <a:cubicBezTo>
                  <a:pt x="38" y="44"/>
                  <a:pt x="36" y="40"/>
                  <a:pt x="34" y="37"/>
                </a:cubicBezTo>
                <a:cubicBezTo>
                  <a:pt x="34" y="37"/>
                  <a:pt x="34" y="37"/>
                  <a:pt x="34" y="37"/>
                </a:cubicBezTo>
                <a:close/>
                <a:moveTo>
                  <a:pt x="74" y="7"/>
                </a:moveTo>
                <a:cubicBezTo>
                  <a:pt x="74" y="7"/>
                  <a:pt x="74" y="7"/>
                  <a:pt x="74" y="7"/>
                </a:cubicBezTo>
                <a:cubicBezTo>
                  <a:pt x="68" y="7"/>
                  <a:pt x="64" y="11"/>
                  <a:pt x="64" y="16"/>
                </a:cubicBezTo>
                <a:cubicBezTo>
                  <a:pt x="64" y="18"/>
                  <a:pt x="65" y="20"/>
                  <a:pt x="66" y="21"/>
                </a:cubicBezTo>
                <a:cubicBezTo>
                  <a:pt x="66" y="21"/>
                  <a:pt x="66" y="21"/>
                  <a:pt x="66" y="21"/>
                </a:cubicBezTo>
                <a:cubicBezTo>
                  <a:pt x="66" y="21"/>
                  <a:pt x="66" y="21"/>
                  <a:pt x="66" y="21"/>
                </a:cubicBezTo>
                <a:cubicBezTo>
                  <a:pt x="66" y="22"/>
                  <a:pt x="66" y="22"/>
                  <a:pt x="67" y="23"/>
                </a:cubicBezTo>
                <a:cubicBezTo>
                  <a:pt x="67" y="23"/>
                  <a:pt x="67" y="23"/>
                  <a:pt x="67" y="23"/>
                </a:cubicBezTo>
                <a:cubicBezTo>
                  <a:pt x="69" y="25"/>
                  <a:pt x="71" y="26"/>
                  <a:pt x="74" y="26"/>
                </a:cubicBezTo>
                <a:cubicBezTo>
                  <a:pt x="79" y="26"/>
                  <a:pt x="83" y="22"/>
                  <a:pt x="83" y="16"/>
                </a:cubicBezTo>
                <a:cubicBezTo>
                  <a:pt x="83" y="11"/>
                  <a:pt x="79" y="7"/>
                  <a:pt x="74" y="7"/>
                </a:cubicBezTo>
                <a:close/>
              </a:path>
            </a:pathLst>
          </a:custGeom>
          <a:solidFill>
            <a:schemeClr val="bg1"/>
          </a:solidFill>
          <a:ln>
            <a:noFill/>
          </a:ln>
        </p:spPr>
        <p:txBody>
          <a:bodyPr/>
          <a:lstStyle/>
          <a:p>
            <a:endParaRPr lang="zh-CN" altLang="en-US">
              <a:solidFill>
                <a:schemeClr val="bg1"/>
              </a:solidFill>
            </a:endParaRPr>
          </a:p>
        </p:txBody>
      </p:sp>
      <p:sp>
        <p:nvSpPr>
          <p:cNvPr id="52" name="Freeform 55"/>
          <p:cNvSpPr>
            <a:spLocks noEditPoints="1"/>
          </p:cNvSpPr>
          <p:nvPr/>
        </p:nvSpPr>
        <p:spPr bwMode="auto">
          <a:xfrm>
            <a:off x="3522853" y="3953359"/>
            <a:ext cx="190120" cy="172070"/>
          </a:xfrm>
          <a:custGeom>
            <a:avLst/>
            <a:gdLst>
              <a:gd name="T0" fmla="*/ 85 w 96"/>
              <a:gd name="T1" fmla="*/ 57 h 88"/>
              <a:gd name="T2" fmla="*/ 89 w 96"/>
              <a:gd name="T3" fmla="*/ 48 h 88"/>
              <a:gd name="T4" fmla="*/ 79 w 96"/>
              <a:gd name="T5" fmla="*/ 36 h 88"/>
              <a:gd name="T6" fmla="*/ 76 w 96"/>
              <a:gd name="T7" fmla="*/ 33 h 88"/>
              <a:gd name="T8" fmla="*/ 50 w 96"/>
              <a:gd name="T9" fmla="*/ 7 h 88"/>
              <a:gd name="T10" fmla="*/ 27 w 96"/>
              <a:gd name="T11" fmla="*/ 23 h 88"/>
              <a:gd name="T12" fmla="*/ 12 w 96"/>
              <a:gd name="T13" fmla="*/ 30 h 88"/>
              <a:gd name="T14" fmla="*/ 12 w 96"/>
              <a:gd name="T15" fmla="*/ 55 h 88"/>
              <a:gd name="T16" fmla="*/ 25 w 96"/>
              <a:gd name="T17" fmla="*/ 60 h 88"/>
              <a:gd name="T18" fmla="*/ 26 w 96"/>
              <a:gd name="T19" fmla="*/ 60 h 88"/>
              <a:gd name="T20" fmla="*/ 37 w 96"/>
              <a:gd name="T21" fmla="*/ 60 h 88"/>
              <a:gd name="T22" fmla="*/ 37 w 96"/>
              <a:gd name="T23" fmla="*/ 68 h 88"/>
              <a:gd name="T24" fmla="*/ 26 w 96"/>
              <a:gd name="T25" fmla="*/ 68 h 88"/>
              <a:gd name="T26" fmla="*/ 25 w 96"/>
              <a:gd name="T27" fmla="*/ 68 h 88"/>
              <a:gd name="T28" fmla="*/ 7 w 96"/>
              <a:gd name="T29" fmla="*/ 60 h 88"/>
              <a:gd name="T30" fmla="*/ 6 w 96"/>
              <a:gd name="T31" fmla="*/ 25 h 88"/>
              <a:gd name="T32" fmla="*/ 32 w 96"/>
              <a:gd name="T33" fmla="*/ 5 h 88"/>
              <a:gd name="T34" fmla="*/ 74 w 96"/>
              <a:gd name="T35" fmla="*/ 9 h 88"/>
              <a:gd name="T36" fmla="*/ 92 w 96"/>
              <a:gd name="T37" fmla="*/ 36 h 88"/>
              <a:gd name="T38" fmla="*/ 91 w 96"/>
              <a:gd name="T39" fmla="*/ 62 h 88"/>
              <a:gd name="T40" fmla="*/ 79 w 96"/>
              <a:gd name="T41" fmla="*/ 67 h 88"/>
              <a:gd name="T42" fmla="*/ 77 w 96"/>
              <a:gd name="T43" fmla="*/ 68 h 88"/>
              <a:gd name="T44" fmla="*/ 60 w 96"/>
              <a:gd name="T45" fmla="*/ 68 h 88"/>
              <a:gd name="T46" fmla="*/ 57 w 96"/>
              <a:gd name="T47" fmla="*/ 64 h 88"/>
              <a:gd name="T48" fmla="*/ 60 w 96"/>
              <a:gd name="T49" fmla="*/ 60 h 88"/>
              <a:gd name="T50" fmla="*/ 46 w 96"/>
              <a:gd name="T51" fmla="*/ 28 h 88"/>
              <a:gd name="T52" fmla="*/ 47 w 96"/>
              <a:gd name="T53" fmla="*/ 28 h 88"/>
              <a:gd name="T54" fmla="*/ 47 w 96"/>
              <a:gd name="T55" fmla="*/ 28 h 88"/>
              <a:gd name="T56" fmla="*/ 47 w 96"/>
              <a:gd name="T57" fmla="*/ 28 h 88"/>
              <a:gd name="T58" fmla="*/ 47 w 96"/>
              <a:gd name="T59" fmla="*/ 28 h 88"/>
              <a:gd name="T60" fmla="*/ 47 w 96"/>
              <a:gd name="T61" fmla="*/ 27 h 88"/>
              <a:gd name="T62" fmla="*/ 48 w 96"/>
              <a:gd name="T63" fmla="*/ 27 h 88"/>
              <a:gd name="T64" fmla="*/ 48 w 96"/>
              <a:gd name="T65" fmla="*/ 27 h 88"/>
              <a:gd name="T66" fmla="*/ 48 w 96"/>
              <a:gd name="T67" fmla="*/ 27 h 88"/>
              <a:gd name="T68" fmla="*/ 48 w 96"/>
              <a:gd name="T69" fmla="*/ 27 h 88"/>
              <a:gd name="T70" fmla="*/ 49 w 96"/>
              <a:gd name="T71" fmla="*/ 27 h 88"/>
              <a:gd name="T72" fmla="*/ 49 w 96"/>
              <a:gd name="T73" fmla="*/ 28 h 88"/>
              <a:gd name="T74" fmla="*/ 49 w 96"/>
              <a:gd name="T75" fmla="*/ 28 h 88"/>
              <a:gd name="T76" fmla="*/ 49 w 96"/>
              <a:gd name="T77" fmla="*/ 28 h 88"/>
              <a:gd name="T78" fmla="*/ 50 w 96"/>
              <a:gd name="T79" fmla="*/ 28 h 88"/>
              <a:gd name="T80" fmla="*/ 67 w 96"/>
              <a:gd name="T81" fmla="*/ 49 h 88"/>
              <a:gd name="T82" fmla="*/ 50 w 96"/>
              <a:gd name="T83" fmla="*/ 35 h 88"/>
              <a:gd name="T84" fmla="*/ 48 w 96"/>
              <a:gd name="T85" fmla="*/ 88 h 88"/>
              <a:gd name="T86" fmla="*/ 46 w 96"/>
              <a:gd name="T87" fmla="*/ 35 h 88"/>
              <a:gd name="T88" fmla="*/ 29 w 96"/>
              <a:gd name="T89" fmla="*/ 49 h 88"/>
              <a:gd name="T90" fmla="*/ 46 w 96"/>
              <a:gd name="T91" fmla="*/ 28 h 88"/>
              <a:gd name="T92" fmla="*/ 48 w 96"/>
              <a:gd name="T93" fmla="*/ 27 h 88"/>
              <a:gd name="T94" fmla="*/ 48 w 96"/>
              <a:gd name="T95" fmla="*/ 27 h 88"/>
              <a:gd name="T96" fmla="*/ 48 w 96"/>
              <a:gd name="T97" fmla="*/ 2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96" h="88">
                <a:moveTo>
                  <a:pt x="77" y="60"/>
                </a:moveTo>
                <a:cubicBezTo>
                  <a:pt x="80" y="60"/>
                  <a:pt x="83" y="59"/>
                  <a:pt x="85" y="57"/>
                </a:cubicBezTo>
                <a:cubicBezTo>
                  <a:pt x="85" y="57"/>
                  <a:pt x="85" y="57"/>
                  <a:pt x="85" y="57"/>
                </a:cubicBezTo>
                <a:cubicBezTo>
                  <a:pt x="88" y="54"/>
                  <a:pt x="89" y="51"/>
                  <a:pt x="89" y="48"/>
                </a:cubicBezTo>
                <a:cubicBezTo>
                  <a:pt x="89" y="45"/>
                  <a:pt x="88" y="42"/>
                  <a:pt x="86" y="40"/>
                </a:cubicBezTo>
                <a:cubicBezTo>
                  <a:pt x="84" y="38"/>
                  <a:pt x="82" y="37"/>
                  <a:pt x="79" y="36"/>
                </a:cubicBezTo>
                <a:cubicBezTo>
                  <a:pt x="77" y="36"/>
                  <a:pt x="76" y="35"/>
                  <a:pt x="76" y="33"/>
                </a:cubicBezTo>
                <a:cubicBezTo>
                  <a:pt x="76" y="33"/>
                  <a:pt x="76" y="33"/>
                  <a:pt x="76" y="33"/>
                </a:cubicBezTo>
                <a:cubicBezTo>
                  <a:pt x="76" y="26"/>
                  <a:pt x="73" y="19"/>
                  <a:pt x="68" y="15"/>
                </a:cubicBezTo>
                <a:cubicBezTo>
                  <a:pt x="64" y="10"/>
                  <a:pt x="57" y="7"/>
                  <a:pt x="50" y="7"/>
                </a:cubicBezTo>
                <a:cubicBezTo>
                  <a:pt x="45" y="7"/>
                  <a:pt x="40" y="9"/>
                  <a:pt x="36" y="11"/>
                </a:cubicBezTo>
                <a:cubicBezTo>
                  <a:pt x="32" y="14"/>
                  <a:pt x="29" y="18"/>
                  <a:pt x="27" y="23"/>
                </a:cubicBezTo>
                <a:cubicBezTo>
                  <a:pt x="26" y="24"/>
                  <a:pt x="25" y="25"/>
                  <a:pt x="23" y="25"/>
                </a:cubicBezTo>
                <a:cubicBezTo>
                  <a:pt x="19" y="25"/>
                  <a:pt x="15" y="27"/>
                  <a:pt x="12" y="30"/>
                </a:cubicBezTo>
                <a:cubicBezTo>
                  <a:pt x="9" y="33"/>
                  <a:pt x="7" y="38"/>
                  <a:pt x="7" y="42"/>
                </a:cubicBezTo>
                <a:cubicBezTo>
                  <a:pt x="7" y="47"/>
                  <a:pt x="9" y="52"/>
                  <a:pt x="12" y="55"/>
                </a:cubicBezTo>
                <a:cubicBezTo>
                  <a:pt x="12" y="55"/>
                  <a:pt x="12" y="55"/>
                  <a:pt x="12" y="55"/>
                </a:cubicBezTo>
                <a:cubicBezTo>
                  <a:pt x="15" y="58"/>
                  <a:pt x="20" y="60"/>
                  <a:pt x="25" y="60"/>
                </a:cubicBezTo>
                <a:cubicBezTo>
                  <a:pt x="26" y="60"/>
                  <a:pt x="26" y="60"/>
                  <a:pt x="26" y="60"/>
                </a:cubicBezTo>
                <a:cubicBezTo>
                  <a:pt x="26" y="60"/>
                  <a:pt x="26" y="60"/>
                  <a:pt x="26" y="60"/>
                </a:cubicBezTo>
                <a:cubicBezTo>
                  <a:pt x="36" y="60"/>
                  <a:pt x="36" y="60"/>
                  <a:pt x="36" y="60"/>
                </a:cubicBezTo>
                <a:cubicBezTo>
                  <a:pt x="37" y="60"/>
                  <a:pt x="37" y="60"/>
                  <a:pt x="37" y="60"/>
                </a:cubicBezTo>
                <a:cubicBezTo>
                  <a:pt x="39" y="60"/>
                  <a:pt x="41" y="62"/>
                  <a:pt x="41" y="64"/>
                </a:cubicBezTo>
                <a:cubicBezTo>
                  <a:pt x="41" y="66"/>
                  <a:pt x="39" y="68"/>
                  <a:pt x="37" y="68"/>
                </a:cubicBezTo>
                <a:cubicBezTo>
                  <a:pt x="36" y="68"/>
                  <a:pt x="36" y="68"/>
                  <a:pt x="36" y="68"/>
                </a:cubicBezTo>
                <a:cubicBezTo>
                  <a:pt x="26" y="68"/>
                  <a:pt x="26" y="68"/>
                  <a:pt x="26" y="68"/>
                </a:cubicBezTo>
                <a:cubicBezTo>
                  <a:pt x="26" y="68"/>
                  <a:pt x="26" y="68"/>
                  <a:pt x="26" y="68"/>
                </a:cubicBezTo>
                <a:cubicBezTo>
                  <a:pt x="25" y="68"/>
                  <a:pt x="25" y="68"/>
                  <a:pt x="25" y="68"/>
                </a:cubicBezTo>
                <a:cubicBezTo>
                  <a:pt x="18" y="68"/>
                  <a:pt x="11" y="65"/>
                  <a:pt x="7" y="60"/>
                </a:cubicBezTo>
                <a:cubicBezTo>
                  <a:pt x="7" y="60"/>
                  <a:pt x="7" y="60"/>
                  <a:pt x="7" y="60"/>
                </a:cubicBezTo>
                <a:cubicBezTo>
                  <a:pt x="2" y="56"/>
                  <a:pt x="0" y="49"/>
                  <a:pt x="0" y="42"/>
                </a:cubicBezTo>
                <a:cubicBezTo>
                  <a:pt x="0" y="36"/>
                  <a:pt x="2" y="30"/>
                  <a:pt x="6" y="25"/>
                </a:cubicBezTo>
                <a:cubicBezTo>
                  <a:pt x="10" y="21"/>
                  <a:pt x="15" y="19"/>
                  <a:pt x="21" y="18"/>
                </a:cubicBezTo>
                <a:cubicBezTo>
                  <a:pt x="24" y="13"/>
                  <a:pt x="27" y="8"/>
                  <a:pt x="32" y="5"/>
                </a:cubicBezTo>
                <a:cubicBezTo>
                  <a:pt x="37" y="2"/>
                  <a:pt x="44" y="0"/>
                  <a:pt x="50" y="0"/>
                </a:cubicBezTo>
                <a:cubicBezTo>
                  <a:pt x="59" y="0"/>
                  <a:pt x="68" y="3"/>
                  <a:pt x="74" y="9"/>
                </a:cubicBezTo>
                <a:cubicBezTo>
                  <a:pt x="79" y="15"/>
                  <a:pt x="83" y="22"/>
                  <a:pt x="83" y="30"/>
                </a:cubicBezTo>
                <a:cubicBezTo>
                  <a:pt x="87" y="31"/>
                  <a:pt x="90" y="33"/>
                  <a:pt x="92" y="36"/>
                </a:cubicBezTo>
                <a:cubicBezTo>
                  <a:pt x="95" y="39"/>
                  <a:pt x="96" y="43"/>
                  <a:pt x="96" y="48"/>
                </a:cubicBezTo>
                <a:cubicBezTo>
                  <a:pt x="96" y="53"/>
                  <a:pt x="94" y="58"/>
                  <a:pt x="91" y="62"/>
                </a:cubicBezTo>
                <a:cubicBezTo>
                  <a:pt x="91" y="62"/>
                  <a:pt x="91" y="62"/>
                  <a:pt x="91" y="62"/>
                </a:cubicBezTo>
                <a:cubicBezTo>
                  <a:pt x="88" y="65"/>
                  <a:pt x="84" y="67"/>
                  <a:pt x="79" y="67"/>
                </a:cubicBezTo>
                <a:cubicBezTo>
                  <a:pt x="79" y="67"/>
                  <a:pt x="78" y="68"/>
                  <a:pt x="78" y="68"/>
                </a:cubicBezTo>
                <a:cubicBezTo>
                  <a:pt x="77" y="68"/>
                  <a:pt x="77" y="68"/>
                  <a:pt x="77" y="68"/>
                </a:cubicBezTo>
                <a:cubicBezTo>
                  <a:pt x="77" y="68"/>
                  <a:pt x="77" y="68"/>
                  <a:pt x="77" y="68"/>
                </a:cubicBezTo>
                <a:cubicBezTo>
                  <a:pt x="60" y="68"/>
                  <a:pt x="60" y="68"/>
                  <a:pt x="60" y="68"/>
                </a:cubicBezTo>
                <a:cubicBezTo>
                  <a:pt x="60" y="68"/>
                  <a:pt x="60" y="68"/>
                  <a:pt x="60" y="68"/>
                </a:cubicBezTo>
                <a:cubicBezTo>
                  <a:pt x="58" y="68"/>
                  <a:pt x="57" y="66"/>
                  <a:pt x="57" y="64"/>
                </a:cubicBezTo>
                <a:cubicBezTo>
                  <a:pt x="57" y="62"/>
                  <a:pt x="58" y="60"/>
                  <a:pt x="60" y="60"/>
                </a:cubicBezTo>
                <a:cubicBezTo>
                  <a:pt x="60" y="60"/>
                  <a:pt x="60" y="60"/>
                  <a:pt x="60" y="60"/>
                </a:cubicBezTo>
                <a:cubicBezTo>
                  <a:pt x="77" y="60"/>
                  <a:pt x="77" y="60"/>
                  <a:pt x="77" y="60"/>
                </a:cubicBezTo>
                <a:close/>
                <a:moveTo>
                  <a:pt x="46" y="28"/>
                </a:moveTo>
                <a:cubicBezTo>
                  <a:pt x="46" y="28"/>
                  <a:pt x="46" y="28"/>
                  <a:pt x="46"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8"/>
                  <a:pt x="47" y="28"/>
                  <a:pt x="47" y="28"/>
                </a:cubicBezTo>
                <a:cubicBezTo>
                  <a:pt x="47" y="27"/>
                  <a:pt x="47" y="27"/>
                  <a:pt x="47" y="27"/>
                </a:cubicBezTo>
                <a:cubicBezTo>
                  <a:pt x="47" y="27"/>
                  <a:pt x="47" y="27"/>
                  <a:pt x="47"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8" y="27"/>
                  <a:pt x="48" y="27"/>
                  <a:pt x="48" y="27"/>
                </a:cubicBezTo>
                <a:cubicBezTo>
                  <a:pt x="49" y="27"/>
                  <a:pt x="49" y="27"/>
                  <a:pt x="49" y="27"/>
                </a:cubicBezTo>
                <a:cubicBezTo>
                  <a:pt x="49" y="27"/>
                  <a:pt x="49" y="27"/>
                  <a:pt x="49" y="27"/>
                </a:cubicBezTo>
                <a:cubicBezTo>
                  <a:pt x="49" y="27"/>
                  <a:pt x="49" y="27"/>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49" y="28"/>
                  <a:pt x="49" y="28"/>
                  <a:pt x="49" y="28"/>
                </a:cubicBezTo>
                <a:cubicBezTo>
                  <a:pt x="50" y="28"/>
                  <a:pt x="50" y="28"/>
                  <a:pt x="50" y="28"/>
                </a:cubicBezTo>
                <a:cubicBezTo>
                  <a:pt x="50" y="28"/>
                  <a:pt x="50" y="28"/>
                  <a:pt x="50" y="28"/>
                </a:cubicBezTo>
                <a:cubicBezTo>
                  <a:pt x="67" y="46"/>
                  <a:pt x="67" y="46"/>
                  <a:pt x="67" y="46"/>
                </a:cubicBezTo>
                <a:cubicBezTo>
                  <a:pt x="68" y="47"/>
                  <a:pt x="68" y="48"/>
                  <a:pt x="67" y="49"/>
                </a:cubicBezTo>
                <a:cubicBezTo>
                  <a:pt x="67" y="50"/>
                  <a:pt x="65" y="50"/>
                  <a:pt x="64" y="49"/>
                </a:cubicBezTo>
                <a:cubicBezTo>
                  <a:pt x="50" y="35"/>
                  <a:pt x="50" y="35"/>
                  <a:pt x="50" y="35"/>
                </a:cubicBezTo>
                <a:cubicBezTo>
                  <a:pt x="50" y="86"/>
                  <a:pt x="50" y="86"/>
                  <a:pt x="50" y="86"/>
                </a:cubicBezTo>
                <a:cubicBezTo>
                  <a:pt x="50" y="87"/>
                  <a:pt x="49" y="88"/>
                  <a:pt x="48" y="88"/>
                </a:cubicBezTo>
                <a:cubicBezTo>
                  <a:pt x="47" y="88"/>
                  <a:pt x="46" y="87"/>
                  <a:pt x="46" y="86"/>
                </a:cubicBezTo>
                <a:cubicBezTo>
                  <a:pt x="46" y="35"/>
                  <a:pt x="46" y="35"/>
                  <a:pt x="46" y="35"/>
                </a:cubicBezTo>
                <a:cubicBezTo>
                  <a:pt x="32" y="49"/>
                  <a:pt x="32" y="49"/>
                  <a:pt x="32" y="49"/>
                </a:cubicBezTo>
                <a:cubicBezTo>
                  <a:pt x="31" y="50"/>
                  <a:pt x="29" y="50"/>
                  <a:pt x="29" y="49"/>
                </a:cubicBezTo>
                <a:cubicBezTo>
                  <a:pt x="28" y="48"/>
                  <a:pt x="28" y="47"/>
                  <a:pt x="29" y="46"/>
                </a:cubicBezTo>
                <a:cubicBezTo>
                  <a:pt x="46" y="28"/>
                  <a:pt x="46" y="28"/>
                  <a:pt x="46" y="28"/>
                </a:cubicBezTo>
                <a:cubicBezTo>
                  <a:pt x="46" y="28"/>
                  <a:pt x="46" y="28"/>
                  <a:pt x="46" y="28"/>
                </a:cubicBezTo>
                <a:close/>
                <a:moveTo>
                  <a:pt x="48" y="27"/>
                </a:moveTo>
                <a:cubicBezTo>
                  <a:pt x="48" y="27"/>
                  <a:pt x="48" y="27"/>
                  <a:pt x="48" y="27"/>
                </a:cubicBezTo>
                <a:cubicBezTo>
                  <a:pt x="48" y="27"/>
                  <a:pt x="48" y="27"/>
                  <a:pt x="48" y="27"/>
                </a:cubicBezTo>
                <a:cubicBezTo>
                  <a:pt x="48" y="27"/>
                  <a:pt x="48" y="27"/>
                  <a:pt x="48" y="27"/>
                </a:cubicBezTo>
                <a:cubicBezTo>
                  <a:pt x="48" y="27"/>
                  <a:pt x="48" y="27"/>
                  <a:pt x="48" y="27"/>
                </a:cubicBezTo>
                <a:close/>
              </a:path>
            </a:pathLst>
          </a:custGeom>
          <a:solidFill>
            <a:schemeClr val="bg1"/>
          </a:solidFill>
          <a:ln>
            <a:noFill/>
          </a:ln>
        </p:spPr>
        <p:txBody>
          <a:bodyPr/>
          <a:lstStyle/>
          <a:p>
            <a:endParaRPr lang="zh-CN" altLang="en-US">
              <a:solidFill>
                <a:schemeClr val="bg1"/>
              </a:solidFill>
            </a:endParaRPr>
          </a:p>
        </p:txBody>
      </p:sp>
      <p:grpSp>
        <p:nvGrpSpPr>
          <p:cNvPr id="7" name="组合 6"/>
          <p:cNvGrpSpPr/>
          <p:nvPr/>
        </p:nvGrpSpPr>
        <p:grpSpPr>
          <a:xfrm>
            <a:off x="5259388" y="3770313"/>
            <a:ext cx="538162" cy="538162"/>
            <a:chOff x="5259388" y="3770313"/>
            <a:chExt cx="538162" cy="538162"/>
          </a:xfrm>
        </p:grpSpPr>
        <p:sp>
          <p:nvSpPr>
            <p:cNvPr id="67" name="Oval 42"/>
            <p:cNvSpPr>
              <a:spLocks noChangeArrowheads="1"/>
            </p:cNvSpPr>
            <p:nvPr/>
          </p:nvSpPr>
          <p:spPr bwMode="auto">
            <a:xfrm>
              <a:off x="5326856" y="3836987"/>
              <a:ext cx="414338" cy="414338"/>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sp>
          <p:nvSpPr>
            <p:cNvPr id="46" name="Oval 49"/>
            <p:cNvSpPr>
              <a:spLocks noChangeArrowheads="1"/>
            </p:cNvSpPr>
            <p:nvPr/>
          </p:nvSpPr>
          <p:spPr bwMode="auto">
            <a:xfrm>
              <a:off x="5259388" y="3770313"/>
              <a:ext cx="538162" cy="538162"/>
            </a:xfrm>
            <a:prstGeom prst="ellipse">
              <a:avLst/>
            </a:prstGeom>
            <a:gradFill flip="none" rotWithShape="1">
              <a:gsLst>
                <a:gs pos="90000">
                  <a:srgbClr val="E33F24"/>
                </a:gs>
                <a:gs pos="30000">
                  <a:srgbClr val="F26434"/>
                </a:gs>
              </a:gsLst>
              <a:lin ang="2700000" scaled="1"/>
              <a:tileRect/>
            </a:gradFill>
            <a:ln w="25400">
              <a:gradFill>
                <a:gsLst>
                  <a:gs pos="0">
                    <a:srgbClr val="E33F24"/>
                  </a:gs>
                  <a:gs pos="100000">
                    <a:srgbClr val="F26434"/>
                  </a:gs>
                </a:gsLst>
                <a:lin ang="5400000" scaled="0"/>
              </a:gradFill>
            </a:ln>
            <a:effectLst>
              <a:outerShdw blurRad="254000" dist="190500" dir="3540000" sx="105000" sy="105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endParaRPr>
            </a:p>
          </p:txBody>
        </p:sp>
      </p:grpSp>
      <p:sp>
        <p:nvSpPr>
          <p:cNvPr id="50" name="Freeform 53"/>
          <p:cNvSpPr>
            <a:spLocks noEditPoints="1"/>
          </p:cNvSpPr>
          <p:nvPr/>
        </p:nvSpPr>
        <p:spPr bwMode="auto">
          <a:xfrm>
            <a:off x="5434396" y="3951964"/>
            <a:ext cx="191322" cy="173272"/>
          </a:xfrm>
          <a:custGeom>
            <a:avLst/>
            <a:gdLst>
              <a:gd name="T0" fmla="*/ 7 w 97"/>
              <a:gd name="T1" fmla="*/ 55 h 89"/>
              <a:gd name="T2" fmla="*/ 52 w 97"/>
              <a:gd name="T3" fmla="*/ 55 h 89"/>
              <a:gd name="T4" fmla="*/ 56 w 97"/>
              <a:gd name="T5" fmla="*/ 59 h 89"/>
              <a:gd name="T6" fmla="*/ 56 w 97"/>
              <a:gd name="T7" fmla="*/ 59 h 89"/>
              <a:gd name="T8" fmla="*/ 56 w 97"/>
              <a:gd name="T9" fmla="*/ 77 h 89"/>
              <a:gd name="T10" fmla="*/ 87 w 97"/>
              <a:gd name="T11" fmla="*/ 45 h 89"/>
              <a:gd name="T12" fmla="*/ 56 w 97"/>
              <a:gd name="T13" fmla="*/ 13 h 89"/>
              <a:gd name="T14" fmla="*/ 56 w 97"/>
              <a:gd name="T15" fmla="*/ 31 h 89"/>
              <a:gd name="T16" fmla="*/ 52 w 97"/>
              <a:gd name="T17" fmla="*/ 35 h 89"/>
              <a:gd name="T18" fmla="*/ 52 w 97"/>
              <a:gd name="T19" fmla="*/ 35 h 89"/>
              <a:gd name="T20" fmla="*/ 7 w 97"/>
              <a:gd name="T21" fmla="*/ 35 h 89"/>
              <a:gd name="T22" fmla="*/ 7 w 97"/>
              <a:gd name="T23" fmla="*/ 55 h 89"/>
              <a:gd name="T24" fmla="*/ 48 w 97"/>
              <a:gd name="T25" fmla="*/ 63 h 89"/>
              <a:gd name="T26" fmla="*/ 48 w 97"/>
              <a:gd name="T27" fmla="*/ 63 h 89"/>
              <a:gd name="T28" fmla="*/ 3 w 97"/>
              <a:gd name="T29" fmla="*/ 63 h 89"/>
              <a:gd name="T30" fmla="*/ 0 w 97"/>
              <a:gd name="T31" fmla="*/ 59 h 89"/>
              <a:gd name="T32" fmla="*/ 0 w 97"/>
              <a:gd name="T33" fmla="*/ 31 h 89"/>
              <a:gd name="T34" fmla="*/ 0 w 97"/>
              <a:gd name="T35" fmla="*/ 31 h 89"/>
              <a:gd name="T36" fmla="*/ 3 w 97"/>
              <a:gd name="T37" fmla="*/ 27 h 89"/>
              <a:gd name="T38" fmla="*/ 48 w 97"/>
              <a:gd name="T39" fmla="*/ 27 h 89"/>
              <a:gd name="T40" fmla="*/ 48 w 97"/>
              <a:gd name="T41" fmla="*/ 4 h 89"/>
              <a:gd name="T42" fmla="*/ 49 w 97"/>
              <a:gd name="T43" fmla="*/ 2 h 89"/>
              <a:gd name="T44" fmla="*/ 55 w 97"/>
              <a:gd name="T45" fmla="*/ 2 h 89"/>
              <a:gd name="T46" fmla="*/ 95 w 97"/>
              <a:gd name="T47" fmla="*/ 42 h 89"/>
              <a:gd name="T48" fmla="*/ 95 w 97"/>
              <a:gd name="T49" fmla="*/ 42 h 89"/>
              <a:gd name="T50" fmla="*/ 95 w 97"/>
              <a:gd name="T51" fmla="*/ 42 h 89"/>
              <a:gd name="T52" fmla="*/ 95 w 97"/>
              <a:gd name="T53" fmla="*/ 48 h 89"/>
              <a:gd name="T54" fmla="*/ 55 w 97"/>
              <a:gd name="T55" fmla="*/ 88 h 89"/>
              <a:gd name="T56" fmla="*/ 52 w 97"/>
              <a:gd name="T57" fmla="*/ 89 h 89"/>
              <a:gd name="T58" fmla="*/ 48 w 97"/>
              <a:gd name="T59" fmla="*/ 86 h 89"/>
              <a:gd name="T60" fmla="*/ 48 w 97"/>
              <a:gd name="T61" fmla="*/ 63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7" h="89">
                <a:moveTo>
                  <a:pt x="7" y="55"/>
                </a:moveTo>
                <a:cubicBezTo>
                  <a:pt x="52" y="55"/>
                  <a:pt x="52" y="55"/>
                  <a:pt x="52" y="55"/>
                </a:cubicBezTo>
                <a:cubicBezTo>
                  <a:pt x="54" y="55"/>
                  <a:pt x="56" y="57"/>
                  <a:pt x="56" y="59"/>
                </a:cubicBezTo>
                <a:cubicBezTo>
                  <a:pt x="56" y="59"/>
                  <a:pt x="56" y="59"/>
                  <a:pt x="56" y="59"/>
                </a:cubicBezTo>
                <a:cubicBezTo>
                  <a:pt x="56" y="77"/>
                  <a:pt x="56" y="77"/>
                  <a:pt x="56" y="77"/>
                </a:cubicBezTo>
                <a:cubicBezTo>
                  <a:pt x="87" y="45"/>
                  <a:pt x="87" y="45"/>
                  <a:pt x="87" y="45"/>
                </a:cubicBezTo>
                <a:cubicBezTo>
                  <a:pt x="56" y="13"/>
                  <a:pt x="56" y="13"/>
                  <a:pt x="56" y="13"/>
                </a:cubicBezTo>
                <a:cubicBezTo>
                  <a:pt x="56" y="31"/>
                  <a:pt x="56" y="31"/>
                  <a:pt x="56" y="31"/>
                </a:cubicBezTo>
                <a:cubicBezTo>
                  <a:pt x="56" y="33"/>
                  <a:pt x="54" y="35"/>
                  <a:pt x="52" y="35"/>
                </a:cubicBezTo>
                <a:cubicBezTo>
                  <a:pt x="52" y="35"/>
                  <a:pt x="52" y="35"/>
                  <a:pt x="52" y="35"/>
                </a:cubicBezTo>
                <a:cubicBezTo>
                  <a:pt x="7" y="35"/>
                  <a:pt x="7" y="35"/>
                  <a:pt x="7" y="35"/>
                </a:cubicBezTo>
                <a:cubicBezTo>
                  <a:pt x="7" y="55"/>
                  <a:pt x="7" y="55"/>
                  <a:pt x="7" y="55"/>
                </a:cubicBezTo>
                <a:close/>
                <a:moveTo>
                  <a:pt x="48" y="63"/>
                </a:moveTo>
                <a:cubicBezTo>
                  <a:pt x="48" y="63"/>
                  <a:pt x="48" y="63"/>
                  <a:pt x="48" y="63"/>
                </a:cubicBezTo>
                <a:cubicBezTo>
                  <a:pt x="3" y="63"/>
                  <a:pt x="3" y="63"/>
                  <a:pt x="3" y="63"/>
                </a:cubicBezTo>
                <a:cubicBezTo>
                  <a:pt x="1" y="63"/>
                  <a:pt x="0" y="61"/>
                  <a:pt x="0" y="59"/>
                </a:cubicBezTo>
                <a:cubicBezTo>
                  <a:pt x="0" y="31"/>
                  <a:pt x="0" y="31"/>
                  <a:pt x="0" y="31"/>
                </a:cubicBezTo>
                <a:cubicBezTo>
                  <a:pt x="0" y="31"/>
                  <a:pt x="0" y="31"/>
                  <a:pt x="0" y="31"/>
                </a:cubicBezTo>
                <a:cubicBezTo>
                  <a:pt x="0" y="29"/>
                  <a:pt x="1" y="27"/>
                  <a:pt x="3" y="27"/>
                </a:cubicBezTo>
                <a:cubicBezTo>
                  <a:pt x="48" y="27"/>
                  <a:pt x="48" y="27"/>
                  <a:pt x="48" y="27"/>
                </a:cubicBezTo>
                <a:cubicBezTo>
                  <a:pt x="48" y="4"/>
                  <a:pt x="48" y="4"/>
                  <a:pt x="48" y="4"/>
                </a:cubicBezTo>
                <a:cubicBezTo>
                  <a:pt x="48" y="3"/>
                  <a:pt x="49" y="3"/>
                  <a:pt x="49" y="2"/>
                </a:cubicBezTo>
                <a:cubicBezTo>
                  <a:pt x="51" y="0"/>
                  <a:pt x="53" y="0"/>
                  <a:pt x="55" y="2"/>
                </a:cubicBezTo>
                <a:cubicBezTo>
                  <a:pt x="95" y="42"/>
                  <a:pt x="95" y="42"/>
                  <a:pt x="95" y="42"/>
                </a:cubicBezTo>
                <a:cubicBezTo>
                  <a:pt x="95" y="42"/>
                  <a:pt x="95" y="42"/>
                  <a:pt x="95" y="42"/>
                </a:cubicBezTo>
                <a:cubicBezTo>
                  <a:pt x="95" y="42"/>
                  <a:pt x="95" y="42"/>
                  <a:pt x="95" y="42"/>
                </a:cubicBezTo>
                <a:cubicBezTo>
                  <a:pt x="97" y="44"/>
                  <a:pt x="97" y="46"/>
                  <a:pt x="95" y="48"/>
                </a:cubicBezTo>
                <a:cubicBezTo>
                  <a:pt x="55" y="88"/>
                  <a:pt x="55" y="88"/>
                  <a:pt x="55" y="88"/>
                </a:cubicBezTo>
                <a:cubicBezTo>
                  <a:pt x="54" y="89"/>
                  <a:pt x="53" y="89"/>
                  <a:pt x="52" y="89"/>
                </a:cubicBezTo>
                <a:cubicBezTo>
                  <a:pt x="50" y="89"/>
                  <a:pt x="48" y="88"/>
                  <a:pt x="48" y="86"/>
                </a:cubicBezTo>
                <a:cubicBezTo>
                  <a:pt x="48" y="63"/>
                  <a:pt x="48" y="63"/>
                  <a:pt x="48" y="63"/>
                </a:cubicBezTo>
                <a:close/>
              </a:path>
            </a:pathLst>
          </a:custGeom>
          <a:solidFill>
            <a:schemeClr val="bg1"/>
          </a:solidFill>
          <a:ln>
            <a:noFill/>
          </a:ln>
        </p:spPr>
        <p:txBody>
          <a:bodyPr/>
          <a:lstStyle/>
          <a:p>
            <a:endParaRPr lang="zh-CN" altLang="en-US">
              <a:solidFill>
                <a:schemeClr val="bg1"/>
              </a:solidFill>
            </a:endParaRPr>
          </a:p>
        </p:txBody>
      </p:sp>
      <p:sp>
        <p:nvSpPr>
          <p:cNvPr id="33" name="Text Box 4"/>
          <p:cNvSpPr txBox="1">
            <a:spLocks noChangeArrowheads="1"/>
          </p:cNvSpPr>
          <p:nvPr/>
        </p:nvSpPr>
        <p:spPr bwMode="auto">
          <a:xfrm>
            <a:off x="3555545" y="287338"/>
            <a:ext cx="203132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zh-CN" altLang="en-US" sz="1600" b="1" dirty="0">
                <a:solidFill>
                  <a:schemeClr val="tx1">
                    <a:lumMod val="65000"/>
                    <a:lumOff val="35000"/>
                  </a:schemeClr>
                </a:solidFill>
                <a:latin typeface="微软雅黑" pitchFamily="34" charset="-122"/>
                <a:ea typeface="微软雅黑" pitchFamily="34" charset="-122"/>
              </a:rPr>
              <a:t>具体步骤与代码分析</a:t>
            </a:r>
            <a:endParaRPr lang="en-US" altLang="zh-CN" sz="1600" b="1" dirty="0">
              <a:solidFill>
                <a:schemeClr val="tx1">
                  <a:lumMod val="65000"/>
                  <a:lumOff val="35000"/>
                </a:schemeClr>
              </a:solidFill>
              <a:latin typeface="微软雅黑" pitchFamily="34" charset="-122"/>
              <a:ea typeface="微软雅黑" pitchFamily="34" charset="-122"/>
            </a:endParaRPr>
          </a:p>
        </p:txBody>
      </p:sp>
      <p:sp>
        <p:nvSpPr>
          <p:cNvPr id="34" name="Text Box 5"/>
          <p:cNvSpPr txBox="1">
            <a:spLocks noChangeArrowheads="1"/>
          </p:cNvSpPr>
          <p:nvPr/>
        </p:nvSpPr>
        <p:spPr bwMode="auto">
          <a:xfrm>
            <a:off x="3432118" y="577850"/>
            <a:ext cx="2278189"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base">
              <a:spcBef>
                <a:spcPct val="0"/>
              </a:spcBef>
              <a:spcAft>
                <a:spcPct val="0"/>
              </a:spcAft>
              <a:buFont typeface="Arial" charset="0"/>
              <a:buNone/>
            </a:pPr>
            <a:r>
              <a:rPr lang="en-US" altLang="zh-CN" sz="800" dirty="0">
                <a:solidFill>
                  <a:schemeClr val="bg1">
                    <a:lumMod val="50000"/>
                  </a:schemeClr>
                </a:solidFill>
                <a:latin typeface="微软雅黑" pitchFamily="34" charset="-122"/>
                <a:ea typeface="微软雅黑" pitchFamily="34" charset="-122"/>
              </a:rPr>
              <a:t>This is a good way for solving the problem</a:t>
            </a:r>
          </a:p>
        </p:txBody>
      </p:sp>
      <p:sp>
        <p:nvSpPr>
          <p:cNvPr id="11" name="Rectangle 57">
            <a:extLst>
              <a:ext uri="{FF2B5EF4-FFF2-40B4-BE49-F238E27FC236}">
                <a16:creationId xmlns:a16="http://schemas.microsoft.com/office/drawing/2014/main" id="{8C5BAAC7-A837-C113-9F21-974A71877D11}"/>
              </a:ext>
            </a:extLst>
          </p:cNvPr>
          <p:cNvSpPr>
            <a:spLocks noChangeArrowheads="1"/>
          </p:cNvSpPr>
          <p:nvPr/>
        </p:nvSpPr>
        <p:spPr bwMode="auto">
          <a:xfrm>
            <a:off x="6091942" y="3816032"/>
            <a:ext cx="2519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65000"/>
                    <a:lumOff val="35000"/>
                  </a:schemeClr>
                </a:solidFill>
              </a:rPr>
              <a:t>持久化存储</a:t>
            </a:r>
          </a:p>
          <a:p>
            <a:r>
              <a:rPr lang="en-US" altLang="zh-CN" sz="1000" dirty="0"/>
              <a:t> for k in </a:t>
            </a:r>
            <a:r>
              <a:rPr lang="en-US" altLang="zh-CN" sz="1000" dirty="0" err="1"/>
              <a:t>result_list</a:t>
            </a:r>
            <a:r>
              <a:rPr lang="en-US" altLang="zh-CN" sz="1000" dirty="0"/>
              <a:t>:</a:t>
            </a:r>
          </a:p>
          <a:p>
            <a:r>
              <a:rPr lang="en-US" altLang="zh-CN" sz="1000" dirty="0"/>
              <a:t>            # </a:t>
            </a:r>
            <a:r>
              <a:rPr lang="zh-CN" altLang="en-US" sz="1000" dirty="0"/>
              <a:t>写入文件</a:t>
            </a:r>
          </a:p>
          <a:p>
            <a:r>
              <a:rPr lang="zh-CN" altLang="en-US" sz="1000" dirty="0"/>
              <a:t>            </a:t>
            </a:r>
            <a:r>
              <a:rPr lang="en-US" altLang="zh-CN" sz="1000" dirty="0" err="1"/>
              <a:t>save_file.write</a:t>
            </a:r>
            <a:r>
              <a:rPr lang="en-US" altLang="zh-CN" sz="1000" dirty="0"/>
              <a:t>(</a:t>
            </a:r>
            <a:r>
              <a:rPr lang="en-US" altLang="zh-CN" sz="1000" dirty="0" err="1"/>
              <a:t>k.text</a:t>
            </a:r>
            <a:r>
              <a:rPr lang="en-US" altLang="zh-CN" sz="1000" dirty="0"/>
              <a:t>)</a:t>
            </a:r>
          </a:p>
          <a:p>
            <a:r>
              <a:rPr lang="en-US" altLang="zh-CN" sz="1000" dirty="0"/>
              <a:t>            </a:t>
            </a:r>
            <a:r>
              <a:rPr lang="en-US" altLang="zh-CN" sz="1000" dirty="0" err="1"/>
              <a:t>save_file.write</a:t>
            </a:r>
            <a:r>
              <a:rPr lang="en-US" altLang="zh-CN" sz="1000" dirty="0"/>
              <a:t>("\n")</a:t>
            </a:r>
            <a:endParaRPr lang="zh-CN" altLang="en-US" sz="1000" dirty="0"/>
          </a:p>
        </p:txBody>
      </p:sp>
      <p:sp>
        <p:nvSpPr>
          <p:cNvPr id="12" name="Rectangle 57">
            <a:extLst>
              <a:ext uri="{FF2B5EF4-FFF2-40B4-BE49-F238E27FC236}">
                <a16:creationId xmlns:a16="http://schemas.microsoft.com/office/drawing/2014/main" id="{A618F466-8CAA-C38B-33C4-FA5ECE640EB0}"/>
              </a:ext>
            </a:extLst>
          </p:cNvPr>
          <p:cNvSpPr>
            <a:spLocks noChangeArrowheads="1"/>
          </p:cNvSpPr>
          <p:nvPr/>
        </p:nvSpPr>
        <p:spPr bwMode="auto">
          <a:xfrm>
            <a:off x="6055968" y="2714887"/>
            <a:ext cx="251936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200" b="1" dirty="0">
                <a:solidFill>
                  <a:schemeClr val="tx1">
                    <a:lumMod val="65000"/>
                    <a:lumOff val="35000"/>
                  </a:schemeClr>
                </a:solidFill>
              </a:rPr>
              <a:t>爬虫与反爬虫监控</a:t>
            </a:r>
            <a:endParaRPr lang="en-US" altLang="zh-CN" sz="1200" b="1" dirty="0">
              <a:solidFill>
                <a:schemeClr val="tx1">
                  <a:lumMod val="65000"/>
                  <a:lumOff val="35000"/>
                </a:schemeClr>
              </a:solidFill>
            </a:endParaRPr>
          </a:p>
          <a:p>
            <a:r>
              <a:rPr lang="en-US" altLang="zh-CN" sz="1000" dirty="0"/>
              <a:t> if </a:t>
            </a:r>
            <a:r>
              <a:rPr lang="en-US" altLang="zh-CN" sz="1000" dirty="0" err="1"/>
              <a:t>len</a:t>
            </a:r>
            <a:r>
              <a:rPr lang="en-US" altLang="zh-CN" sz="1000" dirty="0"/>
              <a:t>(result) == 0:</a:t>
            </a:r>
          </a:p>
          <a:p>
            <a:r>
              <a:rPr lang="en-US" altLang="zh-CN" sz="1000" dirty="0" err="1"/>
              <a:t>webbrowser.open</a:t>
            </a:r>
            <a:r>
              <a:rPr lang="en-US" altLang="zh-CN" sz="1000" dirty="0"/>
              <a:t>(</a:t>
            </a:r>
            <a:r>
              <a:rPr lang="en-US" altLang="zh-CN" sz="1000" dirty="0" err="1"/>
              <a:t>index_url</a:t>
            </a:r>
            <a:r>
              <a:rPr lang="en-US" altLang="zh-CN" sz="1000" dirty="0"/>
              <a:t>)</a:t>
            </a:r>
          </a:p>
          <a:p>
            <a:r>
              <a:rPr lang="en-US" altLang="zh-CN" sz="1000" dirty="0"/>
              <a:t>        return None</a:t>
            </a:r>
          </a:p>
          <a:p>
            <a:endParaRPr lang="zh-CN" altLang="en-US" sz="1000" dirty="0"/>
          </a:p>
        </p:txBody>
      </p:sp>
      <p:sp>
        <p:nvSpPr>
          <p:cNvPr id="13" name="Rectangle 57">
            <a:extLst>
              <a:ext uri="{FF2B5EF4-FFF2-40B4-BE49-F238E27FC236}">
                <a16:creationId xmlns:a16="http://schemas.microsoft.com/office/drawing/2014/main" id="{9B6BFE32-FF19-4BFD-F1A3-8564E2C14216}"/>
              </a:ext>
            </a:extLst>
          </p:cNvPr>
          <p:cNvSpPr>
            <a:spLocks noChangeArrowheads="1"/>
          </p:cNvSpPr>
          <p:nvPr/>
        </p:nvSpPr>
        <p:spPr bwMode="auto">
          <a:xfrm>
            <a:off x="6091942" y="1616075"/>
            <a:ext cx="25193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200" b="1" dirty="0">
                <a:solidFill>
                  <a:schemeClr val="tx1">
                    <a:lumMod val="65000"/>
                    <a:lumOff val="35000"/>
                  </a:schemeClr>
                </a:solidFill>
              </a:rPr>
              <a:t>IP</a:t>
            </a:r>
            <a:r>
              <a:rPr lang="zh-CN" altLang="en-US" sz="1200" b="1" dirty="0">
                <a:solidFill>
                  <a:schemeClr val="tx1">
                    <a:lumMod val="65000"/>
                    <a:lumOff val="35000"/>
                  </a:schemeClr>
                </a:solidFill>
              </a:rPr>
              <a:t>与</a:t>
            </a:r>
            <a:r>
              <a:rPr lang="en-US" altLang="zh-CN" sz="1200" b="1" dirty="0">
                <a:solidFill>
                  <a:schemeClr val="tx1">
                    <a:lumMod val="65000"/>
                    <a:lumOff val="35000"/>
                  </a:schemeClr>
                </a:solidFill>
              </a:rPr>
              <a:t>cookie</a:t>
            </a:r>
          </a:p>
          <a:p>
            <a:r>
              <a:rPr lang="zh-CN" altLang="en-US" sz="1000" dirty="0"/>
              <a:t>从获得</a:t>
            </a:r>
            <a:r>
              <a:rPr lang="en-US" altLang="zh-CN" sz="1000" dirty="0"/>
              <a:t>IP</a:t>
            </a:r>
            <a:r>
              <a:rPr lang="zh-CN" altLang="en-US" sz="1000" dirty="0"/>
              <a:t>与</a:t>
            </a:r>
            <a:r>
              <a:rPr lang="en-US" altLang="zh-CN" sz="1000" dirty="0"/>
              <a:t>cookie</a:t>
            </a:r>
            <a:r>
              <a:rPr lang="zh-CN" altLang="en-US" sz="1000" dirty="0"/>
              <a:t>值，保存在本地的一个文件，需要的时候再提取出来</a:t>
            </a:r>
          </a:p>
        </p:txBody>
      </p:sp>
      <p:sp>
        <p:nvSpPr>
          <p:cNvPr id="14" name="Rectangle 57">
            <a:extLst>
              <a:ext uri="{FF2B5EF4-FFF2-40B4-BE49-F238E27FC236}">
                <a16:creationId xmlns:a16="http://schemas.microsoft.com/office/drawing/2014/main" id="{6C5C3FFB-8EFD-31FC-D2A6-E06C50EF54B2}"/>
              </a:ext>
            </a:extLst>
          </p:cNvPr>
          <p:cNvSpPr>
            <a:spLocks noChangeArrowheads="1"/>
          </p:cNvSpPr>
          <p:nvPr/>
        </p:nvSpPr>
        <p:spPr bwMode="auto">
          <a:xfrm>
            <a:off x="609534" y="2721610"/>
            <a:ext cx="2519362"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en-US" altLang="zh-CN" sz="1200" b="1" dirty="0">
                <a:solidFill>
                  <a:schemeClr val="tx1">
                    <a:lumMod val="65000"/>
                    <a:lumOff val="35000"/>
                  </a:schemeClr>
                </a:solidFill>
              </a:rPr>
              <a:t>bs4</a:t>
            </a:r>
            <a:r>
              <a:rPr lang="zh-CN" altLang="en-US" sz="1200" b="1" dirty="0">
                <a:solidFill>
                  <a:schemeClr val="tx1">
                    <a:lumMod val="65000"/>
                    <a:lumOff val="35000"/>
                  </a:schemeClr>
                </a:solidFill>
              </a:rPr>
              <a:t>库解析</a:t>
            </a:r>
            <a:endParaRPr lang="en-US" altLang="zh-CN" sz="1200" b="1" dirty="0">
              <a:solidFill>
                <a:schemeClr val="tx1">
                  <a:lumMod val="65000"/>
                  <a:lumOff val="35000"/>
                </a:schemeClr>
              </a:solidFill>
            </a:endParaRPr>
          </a:p>
          <a:p>
            <a:pPr algn="r"/>
            <a:r>
              <a:rPr lang="zh-CN" altLang="en-US" sz="1200" b="1" dirty="0">
                <a:solidFill>
                  <a:schemeClr val="tx1">
                    <a:lumMod val="65000"/>
                    <a:lumOff val="35000"/>
                  </a:schemeClr>
                </a:solidFill>
              </a:rPr>
              <a:t>该函数从指定的</a:t>
            </a:r>
            <a:r>
              <a:rPr lang="en-US" altLang="zh-CN" sz="1200" b="1" dirty="0" err="1">
                <a:solidFill>
                  <a:schemeClr val="tx1">
                    <a:lumMod val="65000"/>
                    <a:lumOff val="35000"/>
                  </a:schemeClr>
                </a:solidFill>
              </a:rPr>
              <a:t>url</a:t>
            </a:r>
            <a:r>
              <a:rPr lang="zh-CN" altLang="en-US" sz="1200" b="1" dirty="0">
                <a:solidFill>
                  <a:schemeClr val="tx1">
                    <a:lumMod val="65000"/>
                    <a:lumOff val="35000"/>
                  </a:schemeClr>
                </a:solidFill>
              </a:rPr>
              <a:t>中获得</a:t>
            </a:r>
            <a:r>
              <a:rPr lang="en-US" altLang="zh-CN" sz="1200" b="1" dirty="0">
                <a:solidFill>
                  <a:schemeClr val="tx1">
                    <a:lumMod val="65000"/>
                    <a:lumOff val="35000"/>
                  </a:schemeClr>
                </a:solidFill>
              </a:rPr>
              <a:t>html</a:t>
            </a:r>
            <a:r>
              <a:rPr lang="zh-CN" altLang="en-US" sz="1200" b="1" dirty="0">
                <a:solidFill>
                  <a:schemeClr val="tx1">
                    <a:lumMod val="65000"/>
                    <a:lumOff val="35000"/>
                  </a:schemeClr>
                </a:solidFill>
              </a:rPr>
              <a:t>代码，发送请求，并获得</a:t>
            </a:r>
            <a:r>
              <a:rPr lang="en-US" altLang="zh-CN" sz="1200" b="1" dirty="0">
                <a:solidFill>
                  <a:schemeClr val="tx1">
                    <a:lumMod val="65000"/>
                    <a:lumOff val="35000"/>
                  </a:schemeClr>
                </a:solidFill>
              </a:rPr>
              <a:t>response</a:t>
            </a:r>
          </a:p>
        </p:txBody>
      </p:sp>
      <p:sp>
        <p:nvSpPr>
          <p:cNvPr id="15" name="Rectangle 57">
            <a:extLst>
              <a:ext uri="{FF2B5EF4-FFF2-40B4-BE49-F238E27FC236}">
                <a16:creationId xmlns:a16="http://schemas.microsoft.com/office/drawing/2014/main" id="{EBCC5472-A6E9-945B-E60E-93E829AAD16E}"/>
              </a:ext>
            </a:extLst>
          </p:cNvPr>
          <p:cNvSpPr>
            <a:spLocks noChangeArrowheads="1"/>
          </p:cNvSpPr>
          <p:nvPr/>
        </p:nvSpPr>
        <p:spPr bwMode="auto">
          <a:xfrm>
            <a:off x="606074" y="3816032"/>
            <a:ext cx="25193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r"/>
            <a:r>
              <a:rPr lang="zh-CN" altLang="en-US" sz="1200" b="1" dirty="0">
                <a:solidFill>
                  <a:schemeClr val="tx1">
                    <a:lumMod val="65000"/>
                    <a:lumOff val="35000"/>
                  </a:schemeClr>
                </a:solidFill>
              </a:rPr>
              <a:t>拓展与分析</a:t>
            </a:r>
            <a:endParaRPr lang="en-US" altLang="zh-CN" sz="1200" b="1" dirty="0">
              <a:solidFill>
                <a:schemeClr val="tx1">
                  <a:lumMod val="65000"/>
                  <a:lumOff val="35000"/>
                </a:schemeClr>
              </a:solidFill>
            </a:endParaRPr>
          </a:p>
          <a:p>
            <a:pPr algn="r"/>
            <a:r>
              <a:rPr lang="en-US" altLang="zh-CN" sz="1000" dirty="0" err="1"/>
              <a:t>url</a:t>
            </a:r>
            <a:r>
              <a:rPr lang="en-US" altLang="zh-CN" sz="1000" dirty="0"/>
              <a:t> = </a:t>
            </a:r>
            <a:r>
              <a:rPr lang="en-US" altLang="zh-CN" sz="1000" dirty="0" err="1"/>
              <a:t>root_url</a:t>
            </a:r>
            <a:r>
              <a:rPr lang="en-US" altLang="zh-CN" sz="1000" dirty="0"/>
              <a:t> + operator + </a:t>
            </a:r>
            <a:r>
              <a:rPr lang="en-US" altLang="zh-CN" sz="1000" dirty="0" err="1"/>
              <a:t>divide_sign</a:t>
            </a:r>
            <a:r>
              <a:rPr lang="en-US" altLang="zh-CN" sz="1000" dirty="0"/>
              <a:t> +"p"+ "{:d}?"+ </a:t>
            </a:r>
            <a:r>
              <a:rPr lang="en-US" altLang="zh-CN" sz="1000" dirty="0" err="1"/>
              <a:t>search_target</a:t>
            </a:r>
            <a:r>
              <a:rPr lang="en-US" altLang="zh-CN" sz="1000" dirty="0"/>
              <a:t> + params "</a:t>
            </a:r>
            <a:endParaRPr lang="zh-CN" altLang="en-US" sz="1000" dirty="0"/>
          </a:p>
        </p:txBody>
      </p:sp>
    </p:spTree>
    <p:extLst>
      <p:ext uri="{BB962C8B-B14F-4D97-AF65-F5344CB8AC3E}">
        <p14:creationId xmlns:p14="http://schemas.microsoft.com/office/powerpoint/2010/main" val="4101874265"/>
      </p:ext>
    </p:extLst>
  </p:cSld>
  <p:clrMapOvr>
    <a:masterClrMapping/>
  </p:clrMapOvr>
  <mc:AlternateContent xmlns:mc="http://schemas.openxmlformats.org/markup-compatibility/2006" xmlns:p14="http://schemas.microsoft.com/office/powerpoint/2010/main">
    <mc:Choice Requires="p14">
      <p:transition p14:dur="10">
        <p14:gallery dir="l"/>
      </p:transition>
    </mc:Choice>
    <mc:Fallback xmlns="">
      <p:transition>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14:presetBounceEnd="81000">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14:bounceEnd="81000">
                                          <p:cBhvr additive="base">
                                            <p:cTn id="7" dur="1000" fill="hold"/>
                                            <p:tgtEl>
                                              <p:spTgt spid="33"/>
                                            </p:tgtEl>
                                            <p:attrNameLst>
                                              <p:attrName>ppt_x</p:attrName>
                                            </p:attrNameLst>
                                          </p:cBhvr>
                                          <p:tavLst>
                                            <p:tav tm="0">
                                              <p:val>
                                                <p:strVal val="#ppt_x"/>
                                              </p:val>
                                            </p:tav>
                                            <p:tav tm="100000">
                                              <p:val>
                                                <p:strVal val="#ppt_x"/>
                                              </p:val>
                                            </p:tav>
                                          </p:tavLst>
                                        </p:anim>
                                        <p:anim calcmode="lin" valueType="num" p14:bounceEnd="81000">
                                          <p:cBhvr additive="base">
                                            <p:cTn id="8" dur="10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81000">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14:bounceEnd="81000">
                                          <p:cBhvr additive="base">
                                            <p:cTn id="11" dur="1000" fill="hold"/>
                                            <p:tgtEl>
                                              <p:spTgt spid="34"/>
                                            </p:tgtEl>
                                            <p:attrNameLst>
                                              <p:attrName>ppt_x</p:attrName>
                                            </p:attrNameLst>
                                          </p:cBhvr>
                                          <p:tavLst>
                                            <p:tav tm="0">
                                              <p:val>
                                                <p:strVal val="#ppt_x"/>
                                              </p:val>
                                            </p:tav>
                                            <p:tav tm="100000">
                                              <p:val>
                                                <p:strVal val="#ppt_x"/>
                                              </p:val>
                                            </p:tav>
                                          </p:tavLst>
                                        </p:anim>
                                        <p:anim calcmode="lin" valueType="num" p14:bounceEnd="81000">
                                          <p:cBhvr additive="base">
                                            <p:cTn id="12" dur="1000" fill="hold"/>
                                            <p:tgtEl>
                                              <p:spTgt spid="34"/>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p:cTn id="15" dur="300" fill="hold"/>
                                            <p:tgtEl>
                                              <p:spTgt spid="2"/>
                                            </p:tgtEl>
                                            <p:attrNameLst>
                                              <p:attrName>ppt_w</p:attrName>
                                            </p:attrNameLst>
                                          </p:cBhvr>
                                          <p:tavLst>
                                            <p:tav tm="0">
                                              <p:val>
                                                <p:fltVal val="0"/>
                                              </p:val>
                                            </p:tav>
                                            <p:tav tm="100000">
                                              <p:val>
                                                <p:strVal val="#ppt_w"/>
                                              </p:val>
                                            </p:tav>
                                          </p:tavLst>
                                        </p:anim>
                                        <p:anim calcmode="lin" valueType="num">
                                          <p:cBhvr>
                                            <p:cTn id="16" dur="300" fill="hold"/>
                                            <p:tgtEl>
                                              <p:spTgt spid="2"/>
                                            </p:tgtEl>
                                            <p:attrNameLst>
                                              <p:attrName>ppt_h</p:attrName>
                                            </p:attrNameLst>
                                          </p:cBhvr>
                                          <p:tavLst>
                                            <p:tav tm="0">
                                              <p:val>
                                                <p:fltVal val="0"/>
                                              </p:val>
                                            </p:tav>
                                            <p:tav tm="100000">
                                              <p:val>
                                                <p:strVal val="#ppt_h"/>
                                              </p:val>
                                            </p:tav>
                                          </p:tavLst>
                                        </p:anim>
                                        <p:animEffect transition="in" filter="fade">
                                          <p:cBhvr>
                                            <p:cTn id="17" dur="300"/>
                                            <p:tgtEl>
                                              <p:spTgt spid="2"/>
                                            </p:tgtEl>
                                          </p:cBhvr>
                                        </p:animEffect>
                                      </p:childTnLst>
                                    </p:cTn>
                                  </p:par>
                                  <p:par>
                                    <p:cTn id="18" presetID="6" presetClass="emph" presetSubtype="0" autoRev="1" fill="hold" nodeType="withEffect">
                                      <p:stCondLst>
                                        <p:cond delay="900"/>
                                      </p:stCondLst>
                                      <p:childTnLst>
                                        <p:animScale>
                                          <p:cBhvr>
                                            <p:cTn id="19" dur="150" fill="hold"/>
                                            <p:tgtEl>
                                              <p:spTgt spid="2"/>
                                            </p:tgtEl>
                                          </p:cBhvr>
                                          <p:by x="110000" y="110000"/>
                                        </p:animScale>
                                      </p:childTnLst>
                                    </p:cTn>
                                  </p:par>
                                  <p:par>
                                    <p:cTn id="20" presetID="53" presetClass="entr" presetSubtype="16" fill="hold" grpId="0" nodeType="withEffect">
                                      <p:stCondLst>
                                        <p:cond delay="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300" fill="hold"/>
                                            <p:tgtEl>
                                              <p:spTgt spid="49"/>
                                            </p:tgtEl>
                                            <p:attrNameLst>
                                              <p:attrName>ppt_w</p:attrName>
                                            </p:attrNameLst>
                                          </p:cBhvr>
                                          <p:tavLst>
                                            <p:tav tm="0">
                                              <p:val>
                                                <p:fltVal val="0"/>
                                              </p:val>
                                            </p:tav>
                                            <p:tav tm="100000">
                                              <p:val>
                                                <p:strVal val="#ppt_w"/>
                                              </p:val>
                                            </p:tav>
                                          </p:tavLst>
                                        </p:anim>
                                        <p:anim calcmode="lin" valueType="num">
                                          <p:cBhvr>
                                            <p:cTn id="23" dur="300" fill="hold"/>
                                            <p:tgtEl>
                                              <p:spTgt spid="49"/>
                                            </p:tgtEl>
                                            <p:attrNameLst>
                                              <p:attrName>ppt_h</p:attrName>
                                            </p:attrNameLst>
                                          </p:cBhvr>
                                          <p:tavLst>
                                            <p:tav tm="0">
                                              <p:val>
                                                <p:fltVal val="0"/>
                                              </p:val>
                                            </p:tav>
                                            <p:tav tm="100000">
                                              <p:val>
                                                <p:strVal val="#ppt_h"/>
                                              </p:val>
                                            </p:tav>
                                          </p:tavLst>
                                        </p:anim>
                                        <p:animEffect transition="in" filter="fade">
                                          <p:cBhvr>
                                            <p:cTn id="24" dur="300"/>
                                            <p:tgtEl>
                                              <p:spTgt spid="49"/>
                                            </p:tgtEl>
                                          </p:cBhvr>
                                        </p:animEffect>
                                      </p:childTnLst>
                                    </p:cTn>
                                  </p:par>
                                  <p:par>
                                    <p:cTn id="25" presetID="6" presetClass="emph" presetSubtype="0" autoRev="1" fill="hold" grpId="1" nodeType="withEffect">
                                      <p:stCondLst>
                                        <p:cond delay="1000"/>
                                      </p:stCondLst>
                                      <p:childTnLst>
                                        <p:animScale>
                                          <p:cBhvr>
                                            <p:cTn id="26" dur="150" fill="hold"/>
                                            <p:tgtEl>
                                              <p:spTgt spid="49"/>
                                            </p:tgtEl>
                                          </p:cBhvr>
                                          <p:by x="110000" y="110000"/>
                                        </p:animScale>
                                      </p:childTnLst>
                                    </p:cTn>
                                  </p:par>
                                  <p:par>
                                    <p:cTn id="27" presetID="2" presetClass="entr" presetSubtype="8" fill="hold" grpId="0" nodeType="withEffect" p14:presetBounceEnd="66667">
                                      <p:stCondLst>
                                        <p:cond delay="1000"/>
                                      </p:stCondLst>
                                      <p:childTnLst>
                                        <p:set>
                                          <p:cBhvr>
                                            <p:cTn id="28" dur="1" fill="hold">
                                              <p:stCondLst>
                                                <p:cond delay="0"/>
                                              </p:stCondLst>
                                            </p:cTn>
                                            <p:tgtEl>
                                              <p:spTgt spid="53"/>
                                            </p:tgtEl>
                                            <p:attrNameLst>
                                              <p:attrName>style.visibility</p:attrName>
                                            </p:attrNameLst>
                                          </p:cBhvr>
                                          <p:to>
                                            <p:strVal val="visible"/>
                                          </p:to>
                                        </p:set>
                                        <p:anim calcmode="lin" valueType="num" p14:bounceEnd="66667">
                                          <p:cBhvr additive="base">
                                            <p:cTn id="29" dur="600" fill="hold"/>
                                            <p:tgtEl>
                                              <p:spTgt spid="53"/>
                                            </p:tgtEl>
                                            <p:attrNameLst>
                                              <p:attrName>ppt_x</p:attrName>
                                            </p:attrNameLst>
                                          </p:cBhvr>
                                          <p:tavLst>
                                            <p:tav tm="0">
                                              <p:val>
                                                <p:strVal val="0-#ppt_w/2"/>
                                              </p:val>
                                            </p:tav>
                                            <p:tav tm="100000">
                                              <p:val>
                                                <p:strVal val="#ppt_x"/>
                                              </p:val>
                                            </p:tav>
                                          </p:tavLst>
                                        </p:anim>
                                        <p:anim calcmode="lin" valueType="num" p14:bounceEnd="66667">
                                          <p:cBhvr additive="base">
                                            <p:cTn id="30" dur="600" fill="hold"/>
                                            <p:tgtEl>
                                              <p:spTgt spid="53"/>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100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par>
                                    <p:cTn id="34" presetID="53" presetClass="entr" presetSubtype="16" fill="hold" nodeType="withEffect">
                                      <p:stCondLst>
                                        <p:cond delay="1500"/>
                                      </p:stCondLst>
                                      <p:childTnLst>
                                        <p:set>
                                          <p:cBhvr>
                                            <p:cTn id="35" dur="1" fill="hold">
                                              <p:stCondLst>
                                                <p:cond delay="0"/>
                                              </p:stCondLst>
                                            </p:cTn>
                                            <p:tgtEl>
                                              <p:spTgt spid="3"/>
                                            </p:tgtEl>
                                            <p:attrNameLst>
                                              <p:attrName>style.visibility</p:attrName>
                                            </p:attrNameLst>
                                          </p:cBhvr>
                                          <p:to>
                                            <p:strVal val="visible"/>
                                          </p:to>
                                        </p:set>
                                        <p:anim calcmode="lin" valueType="num">
                                          <p:cBhvr>
                                            <p:cTn id="36" dur="300" fill="hold"/>
                                            <p:tgtEl>
                                              <p:spTgt spid="3"/>
                                            </p:tgtEl>
                                            <p:attrNameLst>
                                              <p:attrName>ppt_w</p:attrName>
                                            </p:attrNameLst>
                                          </p:cBhvr>
                                          <p:tavLst>
                                            <p:tav tm="0">
                                              <p:val>
                                                <p:fltVal val="0"/>
                                              </p:val>
                                            </p:tav>
                                            <p:tav tm="100000">
                                              <p:val>
                                                <p:strVal val="#ppt_w"/>
                                              </p:val>
                                            </p:tav>
                                          </p:tavLst>
                                        </p:anim>
                                        <p:anim calcmode="lin" valueType="num">
                                          <p:cBhvr>
                                            <p:cTn id="37" dur="300" fill="hold"/>
                                            <p:tgtEl>
                                              <p:spTgt spid="3"/>
                                            </p:tgtEl>
                                            <p:attrNameLst>
                                              <p:attrName>ppt_h</p:attrName>
                                            </p:attrNameLst>
                                          </p:cBhvr>
                                          <p:tavLst>
                                            <p:tav tm="0">
                                              <p:val>
                                                <p:fltVal val="0"/>
                                              </p:val>
                                            </p:tav>
                                            <p:tav tm="100000">
                                              <p:val>
                                                <p:strVal val="#ppt_h"/>
                                              </p:val>
                                            </p:tav>
                                          </p:tavLst>
                                        </p:anim>
                                        <p:animEffect transition="in" filter="fade">
                                          <p:cBhvr>
                                            <p:cTn id="38" dur="300"/>
                                            <p:tgtEl>
                                              <p:spTgt spid="3"/>
                                            </p:tgtEl>
                                          </p:cBhvr>
                                        </p:animEffect>
                                      </p:childTnLst>
                                    </p:cTn>
                                  </p:par>
                                  <p:par>
                                    <p:cTn id="39" presetID="6" presetClass="emph" presetSubtype="0" autoRev="1" fill="hold" nodeType="withEffect">
                                      <p:stCondLst>
                                        <p:cond delay="1800"/>
                                      </p:stCondLst>
                                      <p:childTnLst>
                                        <p:animScale>
                                          <p:cBhvr>
                                            <p:cTn id="40" dur="150" fill="hold"/>
                                            <p:tgtEl>
                                              <p:spTgt spid="3"/>
                                            </p:tgtEl>
                                          </p:cBhvr>
                                          <p:by x="110000" y="110000"/>
                                        </p:animScale>
                                      </p:childTnLst>
                                    </p:cTn>
                                  </p:par>
                                  <p:par>
                                    <p:cTn id="41" presetID="53" presetClass="entr" presetSubtype="16" fill="hold" grpId="0" nodeType="withEffect">
                                      <p:stCondLst>
                                        <p:cond delay="1600"/>
                                      </p:stCondLst>
                                      <p:childTnLst>
                                        <p:set>
                                          <p:cBhvr>
                                            <p:cTn id="42" dur="1" fill="hold">
                                              <p:stCondLst>
                                                <p:cond delay="0"/>
                                              </p:stCondLst>
                                            </p:cTn>
                                            <p:tgtEl>
                                              <p:spTgt spid="51"/>
                                            </p:tgtEl>
                                            <p:attrNameLst>
                                              <p:attrName>style.visibility</p:attrName>
                                            </p:attrNameLst>
                                          </p:cBhvr>
                                          <p:to>
                                            <p:strVal val="visible"/>
                                          </p:to>
                                        </p:set>
                                        <p:anim calcmode="lin" valueType="num">
                                          <p:cBhvr>
                                            <p:cTn id="43" dur="300" fill="hold"/>
                                            <p:tgtEl>
                                              <p:spTgt spid="51"/>
                                            </p:tgtEl>
                                            <p:attrNameLst>
                                              <p:attrName>ppt_w</p:attrName>
                                            </p:attrNameLst>
                                          </p:cBhvr>
                                          <p:tavLst>
                                            <p:tav tm="0">
                                              <p:val>
                                                <p:fltVal val="0"/>
                                              </p:val>
                                            </p:tav>
                                            <p:tav tm="100000">
                                              <p:val>
                                                <p:strVal val="#ppt_w"/>
                                              </p:val>
                                            </p:tav>
                                          </p:tavLst>
                                        </p:anim>
                                        <p:anim calcmode="lin" valueType="num">
                                          <p:cBhvr>
                                            <p:cTn id="44" dur="300" fill="hold"/>
                                            <p:tgtEl>
                                              <p:spTgt spid="51"/>
                                            </p:tgtEl>
                                            <p:attrNameLst>
                                              <p:attrName>ppt_h</p:attrName>
                                            </p:attrNameLst>
                                          </p:cBhvr>
                                          <p:tavLst>
                                            <p:tav tm="0">
                                              <p:val>
                                                <p:fltVal val="0"/>
                                              </p:val>
                                            </p:tav>
                                            <p:tav tm="100000">
                                              <p:val>
                                                <p:strVal val="#ppt_h"/>
                                              </p:val>
                                            </p:tav>
                                          </p:tavLst>
                                        </p:anim>
                                        <p:animEffect transition="in" filter="fade">
                                          <p:cBhvr>
                                            <p:cTn id="45" dur="300"/>
                                            <p:tgtEl>
                                              <p:spTgt spid="51"/>
                                            </p:tgtEl>
                                          </p:cBhvr>
                                        </p:animEffect>
                                      </p:childTnLst>
                                    </p:cTn>
                                  </p:par>
                                  <p:par>
                                    <p:cTn id="46" presetID="6" presetClass="emph" presetSubtype="0" autoRev="1" fill="hold" grpId="1" nodeType="withEffect">
                                      <p:stCondLst>
                                        <p:cond delay="1900"/>
                                      </p:stCondLst>
                                      <p:childTnLst>
                                        <p:animScale>
                                          <p:cBhvr>
                                            <p:cTn id="47" dur="150" fill="hold"/>
                                            <p:tgtEl>
                                              <p:spTgt spid="51"/>
                                            </p:tgtEl>
                                          </p:cBhvr>
                                          <p:by x="110000" y="110000"/>
                                        </p:animScale>
                                      </p:childTnLst>
                                    </p:cTn>
                                  </p:par>
                                  <p:par>
                                    <p:cTn id="48" presetID="22" presetClass="entr" presetSubtype="1" fill="hold" grpId="0" nodeType="withEffect">
                                      <p:stCondLst>
                                        <p:cond delay="190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53" presetClass="entr" presetSubtype="16" fill="hold" nodeType="withEffect">
                                      <p:stCondLst>
                                        <p:cond delay="2400"/>
                                      </p:stCondLst>
                                      <p:childTnLst>
                                        <p:set>
                                          <p:cBhvr>
                                            <p:cTn id="52" dur="1" fill="hold">
                                              <p:stCondLst>
                                                <p:cond delay="0"/>
                                              </p:stCondLst>
                                            </p:cTn>
                                            <p:tgtEl>
                                              <p:spTgt spid="5"/>
                                            </p:tgtEl>
                                            <p:attrNameLst>
                                              <p:attrName>style.visibility</p:attrName>
                                            </p:attrNameLst>
                                          </p:cBhvr>
                                          <p:to>
                                            <p:strVal val="visible"/>
                                          </p:to>
                                        </p:set>
                                        <p:anim calcmode="lin" valueType="num">
                                          <p:cBhvr>
                                            <p:cTn id="53" dur="300" fill="hold"/>
                                            <p:tgtEl>
                                              <p:spTgt spid="5"/>
                                            </p:tgtEl>
                                            <p:attrNameLst>
                                              <p:attrName>ppt_w</p:attrName>
                                            </p:attrNameLst>
                                          </p:cBhvr>
                                          <p:tavLst>
                                            <p:tav tm="0">
                                              <p:val>
                                                <p:fltVal val="0"/>
                                              </p:val>
                                            </p:tav>
                                            <p:tav tm="100000">
                                              <p:val>
                                                <p:strVal val="#ppt_w"/>
                                              </p:val>
                                            </p:tav>
                                          </p:tavLst>
                                        </p:anim>
                                        <p:anim calcmode="lin" valueType="num">
                                          <p:cBhvr>
                                            <p:cTn id="54" dur="300" fill="hold"/>
                                            <p:tgtEl>
                                              <p:spTgt spid="5"/>
                                            </p:tgtEl>
                                            <p:attrNameLst>
                                              <p:attrName>ppt_h</p:attrName>
                                            </p:attrNameLst>
                                          </p:cBhvr>
                                          <p:tavLst>
                                            <p:tav tm="0">
                                              <p:val>
                                                <p:fltVal val="0"/>
                                              </p:val>
                                            </p:tav>
                                            <p:tav tm="100000">
                                              <p:val>
                                                <p:strVal val="#ppt_h"/>
                                              </p:val>
                                            </p:tav>
                                          </p:tavLst>
                                        </p:anim>
                                        <p:animEffect transition="in" filter="fade">
                                          <p:cBhvr>
                                            <p:cTn id="55" dur="300"/>
                                            <p:tgtEl>
                                              <p:spTgt spid="5"/>
                                            </p:tgtEl>
                                          </p:cBhvr>
                                        </p:animEffect>
                                      </p:childTnLst>
                                    </p:cTn>
                                  </p:par>
                                  <p:par>
                                    <p:cTn id="56" presetID="6" presetClass="emph" presetSubtype="0" autoRev="1" fill="hold" nodeType="withEffect">
                                      <p:stCondLst>
                                        <p:cond delay="2700"/>
                                      </p:stCondLst>
                                      <p:childTnLst>
                                        <p:animScale>
                                          <p:cBhvr>
                                            <p:cTn id="57" dur="150" fill="hold"/>
                                            <p:tgtEl>
                                              <p:spTgt spid="5"/>
                                            </p:tgtEl>
                                          </p:cBhvr>
                                          <p:by x="110000" y="110000"/>
                                        </p:animScale>
                                      </p:childTnLst>
                                    </p:cTn>
                                  </p:par>
                                  <p:par>
                                    <p:cTn id="58" presetID="53" presetClass="entr" presetSubtype="16" fill="hold" grpId="0" nodeType="withEffect">
                                      <p:stCondLst>
                                        <p:cond delay="2500"/>
                                      </p:stCondLst>
                                      <p:childTnLst>
                                        <p:set>
                                          <p:cBhvr>
                                            <p:cTn id="59" dur="1" fill="hold">
                                              <p:stCondLst>
                                                <p:cond delay="0"/>
                                              </p:stCondLst>
                                            </p:cTn>
                                            <p:tgtEl>
                                              <p:spTgt spid="47"/>
                                            </p:tgtEl>
                                            <p:attrNameLst>
                                              <p:attrName>style.visibility</p:attrName>
                                            </p:attrNameLst>
                                          </p:cBhvr>
                                          <p:to>
                                            <p:strVal val="visible"/>
                                          </p:to>
                                        </p:set>
                                        <p:anim calcmode="lin" valueType="num">
                                          <p:cBhvr>
                                            <p:cTn id="60" dur="300" fill="hold"/>
                                            <p:tgtEl>
                                              <p:spTgt spid="47"/>
                                            </p:tgtEl>
                                            <p:attrNameLst>
                                              <p:attrName>ppt_w</p:attrName>
                                            </p:attrNameLst>
                                          </p:cBhvr>
                                          <p:tavLst>
                                            <p:tav tm="0">
                                              <p:val>
                                                <p:fltVal val="0"/>
                                              </p:val>
                                            </p:tav>
                                            <p:tav tm="100000">
                                              <p:val>
                                                <p:strVal val="#ppt_w"/>
                                              </p:val>
                                            </p:tav>
                                          </p:tavLst>
                                        </p:anim>
                                        <p:anim calcmode="lin" valueType="num">
                                          <p:cBhvr>
                                            <p:cTn id="61" dur="300" fill="hold"/>
                                            <p:tgtEl>
                                              <p:spTgt spid="47"/>
                                            </p:tgtEl>
                                            <p:attrNameLst>
                                              <p:attrName>ppt_h</p:attrName>
                                            </p:attrNameLst>
                                          </p:cBhvr>
                                          <p:tavLst>
                                            <p:tav tm="0">
                                              <p:val>
                                                <p:fltVal val="0"/>
                                              </p:val>
                                            </p:tav>
                                            <p:tav tm="100000">
                                              <p:val>
                                                <p:strVal val="#ppt_h"/>
                                              </p:val>
                                            </p:tav>
                                          </p:tavLst>
                                        </p:anim>
                                        <p:animEffect transition="in" filter="fade">
                                          <p:cBhvr>
                                            <p:cTn id="62" dur="300"/>
                                            <p:tgtEl>
                                              <p:spTgt spid="47"/>
                                            </p:tgtEl>
                                          </p:cBhvr>
                                        </p:animEffect>
                                      </p:childTnLst>
                                    </p:cTn>
                                  </p:par>
                                  <p:par>
                                    <p:cTn id="63" presetID="6" presetClass="emph" presetSubtype="0" autoRev="1" fill="hold" grpId="1" nodeType="withEffect">
                                      <p:stCondLst>
                                        <p:cond delay="2800"/>
                                      </p:stCondLst>
                                      <p:childTnLst>
                                        <p:animScale>
                                          <p:cBhvr>
                                            <p:cTn id="64" dur="150" fill="hold"/>
                                            <p:tgtEl>
                                              <p:spTgt spid="47"/>
                                            </p:tgtEl>
                                          </p:cBhvr>
                                          <p:by x="110000" y="110000"/>
                                        </p:animScale>
                                      </p:childTnLst>
                                    </p:cTn>
                                  </p:par>
                                  <p:par>
                                    <p:cTn id="65" presetID="22" presetClass="entr" presetSubtype="2" fill="hold" grpId="0" nodeType="withEffect">
                                      <p:stCondLst>
                                        <p:cond delay="2800"/>
                                      </p:stCondLst>
                                      <p:childTnLst>
                                        <p:set>
                                          <p:cBhvr>
                                            <p:cTn id="66" dur="1" fill="hold">
                                              <p:stCondLst>
                                                <p:cond delay="0"/>
                                              </p:stCondLst>
                                            </p:cTn>
                                            <p:tgtEl>
                                              <p:spTgt spid="36"/>
                                            </p:tgtEl>
                                            <p:attrNameLst>
                                              <p:attrName>style.visibility</p:attrName>
                                            </p:attrNameLst>
                                          </p:cBhvr>
                                          <p:to>
                                            <p:strVal val="visible"/>
                                          </p:to>
                                        </p:set>
                                        <p:animEffect transition="in" filter="wipe(right)">
                                          <p:cBhvr>
                                            <p:cTn id="67" dur="500"/>
                                            <p:tgtEl>
                                              <p:spTgt spid="36"/>
                                            </p:tgtEl>
                                          </p:cBhvr>
                                        </p:animEffect>
                                      </p:childTnLst>
                                    </p:cTn>
                                  </p:par>
                                  <p:par>
                                    <p:cTn id="68" presetID="53" presetClass="entr" presetSubtype="16" fill="hold" nodeType="withEffect">
                                      <p:stCondLst>
                                        <p:cond delay="3300"/>
                                      </p:stCondLst>
                                      <p:childTnLst>
                                        <p:set>
                                          <p:cBhvr>
                                            <p:cTn id="69" dur="1" fill="hold">
                                              <p:stCondLst>
                                                <p:cond delay="0"/>
                                              </p:stCondLst>
                                            </p:cTn>
                                            <p:tgtEl>
                                              <p:spTgt spid="4"/>
                                            </p:tgtEl>
                                            <p:attrNameLst>
                                              <p:attrName>style.visibility</p:attrName>
                                            </p:attrNameLst>
                                          </p:cBhvr>
                                          <p:to>
                                            <p:strVal val="visible"/>
                                          </p:to>
                                        </p:set>
                                        <p:anim calcmode="lin" valueType="num">
                                          <p:cBhvr>
                                            <p:cTn id="70" dur="300" fill="hold"/>
                                            <p:tgtEl>
                                              <p:spTgt spid="4"/>
                                            </p:tgtEl>
                                            <p:attrNameLst>
                                              <p:attrName>ppt_w</p:attrName>
                                            </p:attrNameLst>
                                          </p:cBhvr>
                                          <p:tavLst>
                                            <p:tav tm="0">
                                              <p:val>
                                                <p:fltVal val="0"/>
                                              </p:val>
                                            </p:tav>
                                            <p:tav tm="100000">
                                              <p:val>
                                                <p:strVal val="#ppt_w"/>
                                              </p:val>
                                            </p:tav>
                                          </p:tavLst>
                                        </p:anim>
                                        <p:anim calcmode="lin" valueType="num">
                                          <p:cBhvr>
                                            <p:cTn id="71" dur="300" fill="hold"/>
                                            <p:tgtEl>
                                              <p:spTgt spid="4"/>
                                            </p:tgtEl>
                                            <p:attrNameLst>
                                              <p:attrName>ppt_h</p:attrName>
                                            </p:attrNameLst>
                                          </p:cBhvr>
                                          <p:tavLst>
                                            <p:tav tm="0">
                                              <p:val>
                                                <p:fltVal val="0"/>
                                              </p:val>
                                            </p:tav>
                                            <p:tav tm="100000">
                                              <p:val>
                                                <p:strVal val="#ppt_h"/>
                                              </p:val>
                                            </p:tav>
                                          </p:tavLst>
                                        </p:anim>
                                        <p:animEffect transition="in" filter="fade">
                                          <p:cBhvr>
                                            <p:cTn id="72" dur="300"/>
                                            <p:tgtEl>
                                              <p:spTgt spid="4"/>
                                            </p:tgtEl>
                                          </p:cBhvr>
                                        </p:animEffect>
                                      </p:childTnLst>
                                    </p:cTn>
                                  </p:par>
                                  <p:par>
                                    <p:cTn id="73" presetID="6" presetClass="emph" presetSubtype="0" autoRev="1" fill="hold" nodeType="withEffect">
                                      <p:stCondLst>
                                        <p:cond delay="3600"/>
                                      </p:stCondLst>
                                      <p:childTnLst>
                                        <p:animScale>
                                          <p:cBhvr>
                                            <p:cTn id="74" dur="150" fill="hold"/>
                                            <p:tgtEl>
                                              <p:spTgt spid="4"/>
                                            </p:tgtEl>
                                          </p:cBhvr>
                                          <p:by x="110000" y="110000"/>
                                        </p:animScale>
                                      </p:childTnLst>
                                    </p:cTn>
                                  </p:par>
                                  <p:par>
                                    <p:cTn id="75" presetID="53" presetClass="entr" presetSubtype="16" fill="hold" grpId="0" nodeType="withEffect">
                                      <p:stCondLst>
                                        <p:cond delay="3400"/>
                                      </p:stCondLst>
                                      <p:childTnLst>
                                        <p:set>
                                          <p:cBhvr>
                                            <p:cTn id="76" dur="1" fill="hold">
                                              <p:stCondLst>
                                                <p:cond delay="0"/>
                                              </p:stCondLst>
                                            </p:cTn>
                                            <p:tgtEl>
                                              <p:spTgt spid="48"/>
                                            </p:tgtEl>
                                            <p:attrNameLst>
                                              <p:attrName>style.visibility</p:attrName>
                                            </p:attrNameLst>
                                          </p:cBhvr>
                                          <p:to>
                                            <p:strVal val="visible"/>
                                          </p:to>
                                        </p:set>
                                        <p:anim calcmode="lin" valueType="num">
                                          <p:cBhvr>
                                            <p:cTn id="77" dur="300" fill="hold"/>
                                            <p:tgtEl>
                                              <p:spTgt spid="48"/>
                                            </p:tgtEl>
                                            <p:attrNameLst>
                                              <p:attrName>ppt_w</p:attrName>
                                            </p:attrNameLst>
                                          </p:cBhvr>
                                          <p:tavLst>
                                            <p:tav tm="0">
                                              <p:val>
                                                <p:fltVal val="0"/>
                                              </p:val>
                                            </p:tav>
                                            <p:tav tm="100000">
                                              <p:val>
                                                <p:strVal val="#ppt_w"/>
                                              </p:val>
                                            </p:tav>
                                          </p:tavLst>
                                        </p:anim>
                                        <p:anim calcmode="lin" valueType="num">
                                          <p:cBhvr>
                                            <p:cTn id="78" dur="300" fill="hold"/>
                                            <p:tgtEl>
                                              <p:spTgt spid="48"/>
                                            </p:tgtEl>
                                            <p:attrNameLst>
                                              <p:attrName>ppt_h</p:attrName>
                                            </p:attrNameLst>
                                          </p:cBhvr>
                                          <p:tavLst>
                                            <p:tav tm="0">
                                              <p:val>
                                                <p:fltVal val="0"/>
                                              </p:val>
                                            </p:tav>
                                            <p:tav tm="100000">
                                              <p:val>
                                                <p:strVal val="#ppt_h"/>
                                              </p:val>
                                            </p:tav>
                                          </p:tavLst>
                                        </p:anim>
                                        <p:animEffect transition="in" filter="fade">
                                          <p:cBhvr>
                                            <p:cTn id="79" dur="300"/>
                                            <p:tgtEl>
                                              <p:spTgt spid="48"/>
                                            </p:tgtEl>
                                          </p:cBhvr>
                                        </p:animEffect>
                                      </p:childTnLst>
                                    </p:cTn>
                                  </p:par>
                                  <p:par>
                                    <p:cTn id="80" presetID="6" presetClass="emph" presetSubtype="0" autoRev="1" fill="hold" grpId="1" nodeType="withEffect">
                                      <p:stCondLst>
                                        <p:cond delay="3700"/>
                                      </p:stCondLst>
                                      <p:childTnLst>
                                        <p:animScale>
                                          <p:cBhvr>
                                            <p:cTn id="81" dur="150" fill="hold"/>
                                            <p:tgtEl>
                                              <p:spTgt spid="48"/>
                                            </p:tgtEl>
                                          </p:cBhvr>
                                          <p:by x="110000" y="110000"/>
                                        </p:animScale>
                                      </p:childTnLst>
                                    </p:cTn>
                                  </p:par>
                                  <p:par>
                                    <p:cTn id="82" presetID="22" presetClass="entr" presetSubtype="1" fill="hold" grpId="0" nodeType="withEffect">
                                      <p:stCondLst>
                                        <p:cond delay="3700"/>
                                      </p:stCondLst>
                                      <p:childTnLst>
                                        <p:set>
                                          <p:cBhvr>
                                            <p:cTn id="83" dur="1" fill="hold">
                                              <p:stCondLst>
                                                <p:cond delay="0"/>
                                              </p:stCondLst>
                                            </p:cTn>
                                            <p:tgtEl>
                                              <p:spTgt spid="35"/>
                                            </p:tgtEl>
                                            <p:attrNameLst>
                                              <p:attrName>style.visibility</p:attrName>
                                            </p:attrNameLst>
                                          </p:cBhvr>
                                          <p:to>
                                            <p:strVal val="visible"/>
                                          </p:to>
                                        </p:set>
                                        <p:animEffect transition="in" filter="wipe(up)">
                                          <p:cBhvr>
                                            <p:cTn id="84" dur="500"/>
                                            <p:tgtEl>
                                              <p:spTgt spid="35"/>
                                            </p:tgtEl>
                                          </p:cBhvr>
                                        </p:animEffect>
                                      </p:childTnLst>
                                    </p:cTn>
                                  </p:par>
                                  <p:par>
                                    <p:cTn id="85" presetID="53" presetClass="entr" presetSubtype="16" fill="hold" nodeType="withEffect">
                                      <p:stCondLst>
                                        <p:cond delay="4200"/>
                                      </p:stCondLst>
                                      <p:childTnLst>
                                        <p:set>
                                          <p:cBhvr>
                                            <p:cTn id="86" dur="1" fill="hold">
                                              <p:stCondLst>
                                                <p:cond delay="0"/>
                                              </p:stCondLst>
                                            </p:cTn>
                                            <p:tgtEl>
                                              <p:spTgt spid="6"/>
                                            </p:tgtEl>
                                            <p:attrNameLst>
                                              <p:attrName>style.visibility</p:attrName>
                                            </p:attrNameLst>
                                          </p:cBhvr>
                                          <p:to>
                                            <p:strVal val="visible"/>
                                          </p:to>
                                        </p:set>
                                        <p:anim calcmode="lin" valueType="num">
                                          <p:cBhvr>
                                            <p:cTn id="87" dur="300" fill="hold"/>
                                            <p:tgtEl>
                                              <p:spTgt spid="6"/>
                                            </p:tgtEl>
                                            <p:attrNameLst>
                                              <p:attrName>ppt_w</p:attrName>
                                            </p:attrNameLst>
                                          </p:cBhvr>
                                          <p:tavLst>
                                            <p:tav tm="0">
                                              <p:val>
                                                <p:fltVal val="0"/>
                                              </p:val>
                                            </p:tav>
                                            <p:tav tm="100000">
                                              <p:val>
                                                <p:strVal val="#ppt_w"/>
                                              </p:val>
                                            </p:tav>
                                          </p:tavLst>
                                        </p:anim>
                                        <p:anim calcmode="lin" valueType="num">
                                          <p:cBhvr>
                                            <p:cTn id="88" dur="300" fill="hold"/>
                                            <p:tgtEl>
                                              <p:spTgt spid="6"/>
                                            </p:tgtEl>
                                            <p:attrNameLst>
                                              <p:attrName>ppt_h</p:attrName>
                                            </p:attrNameLst>
                                          </p:cBhvr>
                                          <p:tavLst>
                                            <p:tav tm="0">
                                              <p:val>
                                                <p:fltVal val="0"/>
                                              </p:val>
                                            </p:tav>
                                            <p:tav tm="100000">
                                              <p:val>
                                                <p:strVal val="#ppt_h"/>
                                              </p:val>
                                            </p:tav>
                                          </p:tavLst>
                                        </p:anim>
                                        <p:animEffect transition="in" filter="fade">
                                          <p:cBhvr>
                                            <p:cTn id="89" dur="300"/>
                                            <p:tgtEl>
                                              <p:spTgt spid="6"/>
                                            </p:tgtEl>
                                          </p:cBhvr>
                                        </p:animEffect>
                                      </p:childTnLst>
                                    </p:cTn>
                                  </p:par>
                                  <p:par>
                                    <p:cTn id="90" presetID="6" presetClass="emph" presetSubtype="0" autoRev="1" fill="hold" nodeType="withEffect">
                                      <p:stCondLst>
                                        <p:cond delay="4500"/>
                                      </p:stCondLst>
                                      <p:childTnLst>
                                        <p:animScale>
                                          <p:cBhvr>
                                            <p:cTn id="91" dur="150" fill="hold"/>
                                            <p:tgtEl>
                                              <p:spTgt spid="6"/>
                                            </p:tgtEl>
                                          </p:cBhvr>
                                          <p:by x="110000" y="110000"/>
                                        </p:animScale>
                                      </p:childTnLst>
                                    </p:cTn>
                                  </p:par>
                                  <p:par>
                                    <p:cTn id="92" presetID="53" presetClass="entr" presetSubtype="16" fill="hold" grpId="0" nodeType="withEffect">
                                      <p:stCondLst>
                                        <p:cond delay="4300"/>
                                      </p:stCondLst>
                                      <p:childTnLst>
                                        <p:set>
                                          <p:cBhvr>
                                            <p:cTn id="93" dur="1" fill="hold">
                                              <p:stCondLst>
                                                <p:cond delay="0"/>
                                              </p:stCondLst>
                                            </p:cTn>
                                            <p:tgtEl>
                                              <p:spTgt spid="52"/>
                                            </p:tgtEl>
                                            <p:attrNameLst>
                                              <p:attrName>style.visibility</p:attrName>
                                            </p:attrNameLst>
                                          </p:cBhvr>
                                          <p:to>
                                            <p:strVal val="visible"/>
                                          </p:to>
                                        </p:set>
                                        <p:anim calcmode="lin" valueType="num">
                                          <p:cBhvr>
                                            <p:cTn id="94" dur="300" fill="hold"/>
                                            <p:tgtEl>
                                              <p:spTgt spid="52"/>
                                            </p:tgtEl>
                                            <p:attrNameLst>
                                              <p:attrName>ppt_w</p:attrName>
                                            </p:attrNameLst>
                                          </p:cBhvr>
                                          <p:tavLst>
                                            <p:tav tm="0">
                                              <p:val>
                                                <p:fltVal val="0"/>
                                              </p:val>
                                            </p:tav>
                                            <p:tav tm="100000">
                                              <p:val>
                                                <p:strVal val="#ppt_w"/>
                                              </p:val>
                                            </p:tav>
                                          </p:tavLst>
                                        </p:anim>
                                        <p:anim calcmode="lin" valueType="num">
                                          <p:cBhvr>
                                            <p:cTn id="95" dur="300" fill="hold"/>
                                            <p:tgtEl>
                                              <p:spTgt spid="52"/>
                                            </p:tgtEl>
                                            <p:attrNameLst>
                                              <p:attrName>ppt_h</p:attrName>
                                            </p:attrNameLst>
                                          </p:cBhvr>
                                          <p:tavLst>
                                            <p:tav tm="0">
                                              <p:val>
                                                <p:fltVal val="0"/>
                                              </p:val>
                                            </p:tav>
                                            <p:tav tm="100000">
                                              <p:val>
                                                <p:strVal val="#ppt_h"/>
                                              </p:val>
                                            </p:tav>
                                          </p:tavLst>
                                        </p:anim>
                                        <p:animEffect transition="in" filter="fade">
                                          <p:cBhvr>
                                            <p:cTn id="96" dur="300"/>
                                            <p:tgtEl>
                                              <p:spTgt spid="52"/>
                                            </p:tgtEl>
                                          </p:cBhvr>
                                        </p:animEffect>
                                      </p:childTnLst>
                                    </p:cTn>
                                  </p:par>
                                  <p:par>
                                    <p:cTn id="97" presetID="6" presetClass="emph" presetSubtype="0" autoRev="1" fill="hold" grpId="1" nodeType="withEffect">
                                      <p:stCondLst>
                                        <p:cond delay="4600"/>
                                      </p:stCondLst>
                                      <p:childTnLst>
                                        <p:animScale>
                                          <p:cBhvr>
                                            <p:cTn id="98" dur="150" fill="hold"/>
                                            <p:tgtEl>
                                              <p:spTgt spid="52"/>
                                            </p:tgtEl>
                                          </p:cBhvr>
                                          <p:by x="110000" y="110000"/>
                                        </p:animScale>
                                      </p:childTnLst>
                                    </p:cTn>
                                  </p:par>
                                  <p:par>
                                    <p:cTn id="99" presetID="22" presetClass="entr" presetSubtype="8" fill="hold" grpId="0" nodeType="withEffect">
                                      <p:stCondLst>
                                        <p:cond delay="4600"/>
                                      </p:stCondLst>
                                      <p:childTnLst>
                                        <p:set>
                                          <p:cBhvr>
                                            <p:cTn id="100" dur="1" fill="hold">
                                              <p:stCondLst>
                                                <p:cond delay="0"/>
                                              </p:stCondLst>
                                            </p:cTn>
                                            <p:tgtEl>
                                              <p:spTgt spid="44"/>
                                            </p:tgtEl>
                                            <p:attrNameLst>
                                              <p:attrName>style.visibility</p:attrName>
                                            </p:attrNameLst>
                                          </p:cBhvr>
                                          <p:to>
                                            <p:strVal val="visible"/>
                                          </p:to>
                                        </p:set>
                                        <p:animEffect transition="in" filter="wipe(left)">
                                          <p:cBhvr>
                                            <p:cTn id="101" dur="500"/>
                                            <p:tgtEl>
                                              <p:spTgt spid="44"/>
                                            </p:tgtEl>
                                          </p:cBhvr>
                                        </p:animEffect>
                                      </p:childTnLst>
                                    </p:cTn>
                                  </p:par>
                                  <p:par>
                                    <p:cTn id="102" presetID="53" presetClass="entr" presetSubtype="16" fill="hold" nodeType="withEffect">
                                      <p:stCondLst>
                                        <p:cond delay="5100"/>
                                      </p:stCondLst>
                                      <p:childTnLst>
                                        <p:set>
                                          <p:cBhvr>
                                            <p:cTn id="103" dur="1" fill="hold">
                                              <p:stCondLst>
                                                <p:cond delay="0"/>
                                              </p:stCondLst>
                                            </p:cTn>
                                            <p:tgtEl>
                                              <p:spTgt spid="7"/>
                                            </p:tgtEl>
                                            <p:attrNameLst>
                                              <p:attrName>style.visibility</p:attrName>
                                            </p:attrNameLst>
                                          </p:cBhvr>
                                          <p:to>
                                            <p:strVal val="visible"/>
                                          </p:to>
                                        </p:set>
                                        <p:anim calcmode="lin" valueType="num">
                                          <p:cBhvr>
                                            <p:cTn id="104" dur="300" fill="hold"/>
                                            <p:tgtEl>
                                              <p:spTgt spid="7"/>
                                            </p:tgtEl>
                                            <p:attrNameLst>
                                              <p:attrName>ppt_w</p:attrName>
                                            </p:attrNameLst>
                                          </p:cBhvr>
                                          <p:tavLst>
                                            <p:tav tm="0">
                                              <p:val>
                                                <p:fltVal val="0"/>
                                              </p:val>
                                            </p:tav>
                                            <p:tav tm="100000">
                                              <p:val>
                                                <p:strVal val="#ppt_w"/>
                                              </p:val>
                                            </p:tav>
                                          </p:tavLst>
                                        </p:anim>
                                        <p:anim calcmode="lin" valueType="num">
                                          <p:cBhvr>
                                            <p:cTn id="105" dur="300" fill="hold"/>
                                            <p:tgtEl>
                                              <p:spTgt spid="7"/>
                                            </p:tgtEl>
                                            <p:attrNameLst>
                                              <p:attrName>ppt_h</p:attrName>
                                            </p:attrNameLst>
                                          </p:cBhvr>
                                          <p:tavLst>
                                            <p:tav tm="0">
                                              <p:val>
                                                <p:fltVal val="0"/>
                                              </p:val>
                                            </p:tav>
                                            <p:tav tm="100000">
                                              <p:val>
                                                <p:strVal val="#ppt_h"/>
                                              </p:val>
                                            </p:tav>
                                          </p:tavLst>
                                        </p:anim>
                                        <p:animEffect transition="in" filter="fade">
                                          <p:cBhvr>
                                            <p:cTn id="106" dur="300"/>
                                            <p:tgtEl>
                                              <p:spTgt spid="7"/>
                                            </p:tgtEl>
                                          </p:cBhvr>
                                        </p:animEffect>
                                      </p:childTnLst>
                                    </p:cTn>
                                  </p:par>
                                  <p:par>
                                    <p:cTn id="107" presetID="6" presetClass="emph" presetSubtype="0" autoRev="1" fill="hold" nodeType="withEffect">
                                      <p:stCondLst>
                                        <p:cond delay="5400"/>
                                      </p:stCondLst>
                                      <p:childTnLst>
                                        <p:animScale>
                                          <p:cBhvr>
                                            <p:cTn id="108" dur="150" fill="hold"/>
                                            <p:tgtEl>
                                              <p:spTgt spid="7"/>
                                            </p:tgtEl>
                                          </p:cBhvr>
                                          <p:by x="110000" y="110000"/>
                                        </p:animScale>
                                      </p:childTnLst>
                                    </p:cTn>
                                  </p:par>
                                  <p:par>
                                    <p:cTn id="109" presetID="53" presetClass="entr" presetSubtype="16" fill="hold" grpId="0" nodeType="withEffect">
                                      <p:stCondLst>
                                        <p:cond delay="5200"/>
                                      </p:stCondLst>
                                      <p:childTnLst>
                                        <p:set>
                                          <p:cBhvr>
                                            <p:cTn id="110" dur="1" fill="hold">
                                              <p:stCondLst>
                                                <p:cond delay="0"/>
                                              </p:stCondLst>
                                            </p:cTn>
                                            <p:tgtEl>
                                              <p:spTgt spid="50"/>
                                            </p:tgtEl>
                                            <p:attrNameLst>
                                              <p:attrName>style.visibility</p:attrName>
                                            </p:attrNameLst>
                                          </p:cBhvr>
                                          <p:to>
                                            <p:strVal val="visible"/>
                                          </p:to>
                                        </p:set>
                                        <p:anim calcmode="lin" valueType="num">
                                          <p:cBhvr>
                                            <p:cTn id="111" dur="300" fill="hold"/>
                                            <p:tgtEl>
                                              <p:spTgt spid="50"/>
                                            </p:tgtEl>
                                            <p:attrNameLst>
                                              <p:attrName>ppt_w</p:attrName>
                                            </p:attrNameLst>
                                          </p:cBhvr>
                                          <p:tavLst>
                                            <p:tav tm="0">
                                              <p:val>
                                                <p:fltVal val="0"/>
                                              </p:val>
                                            </p:tav>
                                            <p:tav tm="100000">
                                              <p:val>
                                                <p:strVal val="#ppt_w"/>
                                              </p:val>
                                            </p:tav>
                                          </p:tavLst>
                                        </p:anim>
                                        <p:anim calcmode="lin" valueType="num">
                                          <p:cBhvr>
                                            <p:cTn id="112" dur="300" fill="hold"/>
                                            <p:tgtEl>
                                              <p:spTgt spid="50"/>
                                            </p:tgtEl>
                                            <p:attrNameLst>
                                              <p:attrName>ppt_h</p:attrName>
                                            </p:attrNameLst>
                                          </p:cBhvr>
                                          <p:tavLst>
                                            <p:tav tm="0">
                                              <p:val>
                                                <p:fltVal val="0"/>
                                              </p:val>
                                            </p:tav>
                                            <p:tav tm="100000">
                                              <p:val>
                                                <p:strVal val="#ppt_h"/>
                                              </p:val>
                                            </p:tav>
                                          </p:tavLst>
                                        </p:anim>
                                        <p:animEffect transition="in" filter="fade">
                                          <p:cBhvr>
                                            <p:cTn id="113" dur="300"/>
                                            <p:tgtEl>
                                              <p:spTgt spid="50"/>
                                            </p:tgtEl>
                                          </p:cBhvr>
                                        </p:animEffect>
                                      </p:childTnLst>
                                    </p:cTn>
                                  </p:par>
                                  <p:par>
                                    <p:cTn id="114" presetID="6" presetClass="emph" presetSubtype="0" autoRev="1" fill="hold" grpId="1" nodeType="withEffect">
                                      <p:stCondLst>
                                        <p:cond delay="5500"/>
                                      </p:stCondLst>
                                      <p:childTnLst>
                                        <p:animScale>
                                          <p:cBhvr>
                                            <p:cTn id="115" dur="150" fill="hold"/>
                                            <p:tgtEl>
                                              <p:spTgt spid="50"/>
                                            </p:tgtEl>
                                          </p:cBhvr>
                                          <p:by x="110000" y="110000"/>
                                        </p:animScale>
                                      </p:childTnLst>
                                    </p:cTn>
                                  </p:par>
                                  <p:par>
                                    <p:cTn id="116" presetID="2" presetClass="entr" presetSubtype="8" fill="hold" grpId="0" nodeType="withEffect" p14:presetBounceEnd="66667">
                                      <p:stCondLst>
                                        <p:cond delay="1000"/>
                                      </p:stCondLst>
                                      <p:childTnLst>
                                        <p:set>
                                          <p:cBhvr>
                                            <p:cTn id="117" dur="1" fill="hold">
                                              <p:stCondLst>
                                                <p:cond delay="0"/>
                                              </p:stCondLst>
                                            </p:cTn>
                                            <p:tgtEl>
                                              <p:spTgt spid="11"/>
                                            </p:tgtEl>
                                            <p:attrNameLst>
                                              <p:attrName>style.visibility</p:attrName>
                                            </p:attrNameLst>
                                          </p:cBhvr>
                                          <p:to>
                                            <p:strVal val="visible"/>
                                          </p:to>
                                        </p:set>
                                        <p:anim calcmode="lin" valueType="num" p14:bounceEnd="66667">
                                          <p:cBhvr additive="base">
                                            <p:cTn id="118" dur="600" fill="hold"/>
                                            <p:tgtEl>
                                              <p:spTgt spid="11"/>
                                            </p:tgtEl>
                                            <p:attrNameLst>
                                              <p:attrName>ppt_x</p:attrName>
                                            </p:attrNameLst>
                                          </p:cBhvr>
                                          <p:tavLst>
                                            <p:tav tm="0">
                                              <p:val>
                                                <p:strVal val="0-#ppt_w/2"/>
                                              </p:val>
                                            </p:tav>
                                            <p:tav tm="100000">
                                              <p:val>
                                                <p:strVal val="#ppt_x"/>
                                              </p:val>
                                            </p:tav>
                                          </p:tavLst>
                                        </p:anim>
                                        <p:anim calcmode="lin" valueType="num" p14:bounceEnd="66667">
                                          <p:cBhvr additive="base">
                                            <p:cTn id="119" dur="600" fill="hold"/>
                                            <p:tgtEl>
                                              <p:spTgt spid="11"/>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14:presetBounceEnd="66667">
                                      <p:stCondLst>
                                        <p:cond delay="1000"/>
                                      </p:stCondLst>
                                      <p:childTnLst>
                                        <p:set>
                                          <p:cBhvr>
                                            <p:cTn id="121" dur="1" fill="hold">
                                              <p:stCondLst>
                                                <p:cond delay="0"/>
                                              </p:stCondLst>
                                            </p:cTn>
                                            <p:tgtEl>
                                              <p:spTgt spid="12"/>
                                            </p:tgtEl>
                                            <p:attrNameLst>
                                              <p:attrName>style.visibility</p:attrName>
                                            </p:attrNameLst>
                                          </p:cBhvr>
                                          <p:to>
                                            <p:strVal val="visible"/>
                                          </p:to>
                                        </p:set>
                                        <p:anim calcmode="lin" valueType="num" p14:bounceEnd="66667">
                                          <p:cBhvr additive="base">
                                            <p:cTn id="122" dur="600" fill="hold"/>
                                            <p:tgtEl>
                                              <p:spTgt spid="12"/>
                                            </p:tgtEl>
                                            <p:attrNameLst>
                                              <p:attrName>ppt_x</p:attrName>
                                            </p:attrNameLst>
                                          </p:cBhvr>
                                          <p:tavLst>
                                            <p:tav tm="0">
                                              <p:val>
                                                <p:strVal val="0-#ppt_w/2"/>
                                              </p:val>
                                            </p:tav>
                                            <p:tav tm="100000">
                                              <p:val>
                                                <p:strVal val="#ppt_x"/>
                                              </p:val>
                                            </p:tav>
                                          </p:tavLst>
                                        </p:anim>
                                        <p:anim calcmode="lin" valueType="num" p14:bounceEnd="66667">
                                          <p:cBhvr additive="base">
                                            <p:cTn id="123" dur="600" fill="hold"/>
                                            <p:tgtEl>
                                              <p:spTgt spid="12"/>
                                            </p:tgtEl>
                                            <p:attrNameLst>
                                              <p:attrName>ppt_y</p:attrName>
                                            </p:attrNameLst>
                                          </p:cBhvr>
                                          <p:tavLst>
                                            <p:tav tm="0">
                                              <p:val>
                                                <p:strVal val="#ppt_y"/>
                                              </p:val>
                                            </p:tav>
                                            <p:tav tm="100000">
                                              <p:val>
                                                <p:strVal val="#ppt_y"/>
                                              </p:val>
                                            </p:tav>
                                          </p:tavLst>
                                        </p:anim>
                                      </p:childTnLst>
                                    </p:cTn>
                                  </p:par>
                                  <p:par>
                                    <p:cTn id="124" presetID="2" presetClass="entr" presetSubtype="8" fill="hold" grpId="0" nodeType="withEffect" p14:presetBounceEnd="66667">
                                      <p:stCondLst>
                                        <p:cond delay="1000"/>
                                      </p:stCondLst>
                                      <p:childTnLst>
                                        <p:set>
                                          <p:cBhvr>
                                            <p:cTn id="125" dur="1" fill="hold">
                                              <p:stCondLst>
                                                <p:cond delay="0"/>
                                              </p:stCondLst>
                                            </p:cTn>
                                            <p:tgtEl>
                                              <p:spTgt spid="13"/>
                                            </p:tgtEl>
                                            <p:attrNameLst>
                                              <p:attrName>style.visibility</p:attrName>
                                            </p:attrNameLst>
                                          </p:cBhvr>
                                          <p:to>
                                            <p:strVal val="visible"/>
                                          </p:to>
                                        </p:set>
                                        <p:anim calcmode="lin" valueType="num" p14:bounceEnd="66667">
                                          <p:cBhvr additive="base">
                                            <p:cTn id="126" dur="600" fill="hold"/>
                                            <p:tgtEl>
                                              <p:spTgt spid="13"/>
                                            </p:tgtEl>
                                            <p:attrNameLst>
                                              <p:attrName>ppt_x</p:attrName>
                                            </p:attrNameLst>
                                          </p:cBhvr>
                                          <p:tavLst>
                                            <p:tav tm="0">
                                              <p:val>
                                                <p:strVal val="0-#ppt_w/2"/>
                                              </p:val>
                                            </p:tav>
                                            <p:tav tm="100000">
                                              <p:val>
                                                <p:strVal val="#ppt_x"/>
                                              </p:val>
                                            </p:tav>
                                          </p:tavLst>
                                        </p:anim>
                                        <p:anim calcmode="lin" valueType="num" p14:bounceEnd="66667">
                                          <p:cBhvr additive="base">
                                            <p:cTn id="127" dur="600" fill="hold"/>
                                            <p:tgtEl>
                                              <p:spTgt spid="13"/>
                                            </p:tgtEl>
                                            <p:attrNameLst>
                                              <p:attrName>ppt_y</p:attrName>
                                            </p:attrNameLst>
                                          </p:cBhvr>
                                          <p:tavLst>
                                            <p:tav tm="0">
                                              <p:val>
                                                <p:strVal val="#ppt_y"/>
                                              </p:val>
                                            </p:tav>
                                            <p:tav tm="100000">
                                              <p:val>
                                                <p:strVal val="#ppt_y"/>
                                              </p:val>
                                            </p:tav>
                                          </p:tavLst>
                                        </p:anim>
                                      </p:childTnLst>
                                    </p:cTn>
                                  </p:par>
                                  <p:par>
                                    <p:cTn id="128" presetID="2" presetClass="entr" presetSubtype="8" fill="hold" grpId="0" nodeType="withEffect" p14:presetBounceEnd="66667">
                                      <p:stCondLst>
                                        <p:cond delay="1000"/>
                                      </p:stCondLst>
                                      <p:childTnLst>
                                        <p:set>
                                          <p:cBhvr>
                                            <p:cTn id="129" dur="1" fill="hold">
                                              <p:stCondLst>
                                                <p:cond delay="0"/>
                                              </p:stCondLst>
                                            </p:cTn>
                                            <p:tgtEl>
                                              <p:spTgt spid="14"/>
                                            </p:tgtEl>
                                            <p:attrNameLst>
                                              <p:attrName>style.visibility</p:attrName>
                                            </p:attrNameLst>
                                          </p:cBhvr>
                                          <p:to>
                                            <p:strVal val="visible"/>
                                          </p:to>
                                        </p:set>
                                        <p:anim calcmode="lin" valueType="num" p14:bounceEnd="66667">
                                          <p:cBhvr additive="base">
                                            <p:cTn id="130" dur="600" fill="hold"/>
                                            <p:tgtEl>
                                              <p:spTgt spid="14"/>
                                            </p:tgtEl>
                                            <p:attrNameLst>
                                              <p:attrName>ppt_x</p:attrName>
                                            </p:attrNameLst>
                                          </p:cBhvr>
                                          <p:tavLst>
                                            <p:tav tm="0">
                                              <p:val>
                                                <p:strVal val="0-#ppt_w/2"/>
                                              </p:val>
                                            </p:tav>
                                            <p:tav tm="100000">
                                              <p:val>
                                                <p:strVal val="#ppt_x"/>
                                              </p:val>
                                            </p:tav>
                                          </p:tavLst>
                                        </p:anim>
                                        <p:anim calcmode="lin" valueType="num" p14:bounceEnd="66667">
                                          <p:cBhvr additive="base">
                                            <p:cTn id="131" dur="600" fill="hold"/>
                                            <p:tgtEl>
                                              <p:spTgt spid="14"/>
                                            </p:tgtEl>
                                            <p:attrNameLst>
                                              <p:attrName>ppt_y</p:attrName>
                                            </p:attrNameLst>
                                          </p:cBhvr>
                                          <p:tavLst>
                                            <p:tav tm="0">
                                              <p:val>
                                                <p:strVal val="#ppt_y"/>
                                              </p:val>
                                            </p:tav>
                                            <p:tav tm="100000">
                                              <p:val>
                                                <p:strVal val="#ppt_y"/>
                                              </p:val>
                                            </p:tav>
                                          </p:tavLst>
                                        </p:anim>
                                      </p:childTnLst>
                                    </p:cTn>
                                  </p:par>
                                  <p:par>
                                    <p:cTn id="132" presetID="2" presetClass="entr" presetSubtype="8" fill="hold" grpId="0" nodeType="withEffect" p14:presetBounceEnd="66667">
                                      <p:stCondLst>
                                        <p:cond delay="1000"/>
                                      </p:stCondLst>
                                      <p:childTnLst>
                                        <p:set>
                                          <p:cBhvr>
                                            <p:cTn id="133" dur="1" fill="hold">
                                              <p:stCondLst>
                                                <p:cond delay="0"/>
                                              </p:stCondLst>
                                            </p:cTn>
                                            <p:tgtEl>
                                              <p:spTgt spid="15"/>
                                            </p:tgtEl>
                                            <p:attrNameLst>
                                              <p:attrName>style.visibility</p:attrName>
                                            </p:attrNameLst>
                                          </p:cBhvr>
                                          <p:to>
                                            <p:strVal val="visible"/>
                                          </p:to>
                                        </p:set>
                                        <p:anim calcmode="lin" valueType="num" p14:bounceEnd="66667">
                                          <p:cBhvr additive="base">
                                            <p:cTn id="134" dur="600" fill="hold"/>
                                            <p:tgtEl>
                                              <p:spTgt spid="15"/>
                                            </p:tgtEl>
                                            <p:attrNameLst>
                                              <p:attrName>ppt_x</p:attrName>
                                            </p:attrNameLst>
                                          </p:cBhvr>
                                          <p:tavLst>
                                            <p:tav tm="0">
                                              <p:val>
                                                <p:strVal val="0-#ppt_w/2"/>
                                              </p:val>
                                            </p:tav>
                                            <p:tav tm="100000">
                                              <p:val>
                                                <p:strVal val="#ppt_x"/>
                                              </p:val>
                                            </p:tav>
                                          </p:tavLst>
                                        </p:anim>
                                        <p:anim calcmode="lin" valueType="num" p14:bounceEnd="66667">
                                          <p:cBhvr additive="base">
                                            <p:cTn id="135" dur="6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4" grpId="0" animBg="1"/>
          <p:bldP spid="53" grpId="0"/>
          <p:bldP spid="35" grpId="0" animBg="1"/>
          <p:bldP spid="37" grpId="0" animBg="1"/>
          <p:bldP spid="47" grpId="0" animBg="1"/>
          <p:bldP spid="47" grpId="1" animBg="1"/>
          <p:bldP spid="48" grpId="0" animBg="1"/>
          <p:bldP spid="48" grpId="1" animBg="1"/>
          <p:bldP spid="49" grpId="0" animBg="1"/>
          <p:bldP spid="49" grpId="1" animBg="1"/>
          <p:bldP spid="51" grpId="0" animBg="1"/>
          <p:bldP spid="51" grpId="1" animBg="1"/>
          <p:bldP spid="52" grpId="0" animBg="1"/>
          <p:bldP spid="52" grpId="1" animBg="1"/>
          <p:bldP spid="50" grpId="0" animBg="1"/>
          <p:bldP spid="50" grpId="1" animBg="1"/>
          <p:bldP spid="33" grpId="0"/>
          <p:bldP spid="34" grpId="0"/>
          <p:bldP spid="11" grpId="0"/>
          <p:bldP spid="12" grpId="0"/>
          <p:bldP spid="13" grpId="0"/>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1000" fill="hold"/>
                                            <p:tgtEl>
                                              <p:spTgt spid="33"/>
                                            </p:tgtEl>
                                            <p:attrNameLst>
                                              <p:attrName>ppt_x</p:attrName>
                                            </p:attrNameLst>
                                          </p:cBhvr>
                                          <p:tavLst>
                                            <p:tav tm="0">
                                              <p:val>
                                                <p:strVal val="#ppt_x"/>
                                              </p:val>
                                            </p:tav>
                                            <p:tav tm="100000">
                                              <p:val>
                                                <p:strVal val="#ppt_x"/>
                                              </p:val>
                                            </p:tav>
                                          </p:tavLst>
                                        </p:anim>
                                        <p:anim calcmode="lin" valueType="num">
                                          <p:cBhvr additive="base">
                                            <p:cTn id="8" dur="1000" fill="hold"/>
                                            <p:tgtEl>
                                              <p:spTgt spid="33"/>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1000" fill="hold"/>
                                            <p:tgtEl>
                                              <p:spTgt spid="34"/>
                                            </p:tgtEl>
                                            <p:attrNameLst>
                                              <p:attrName>ppt_x</p:attrName>
                                            </p:attrNameLst>
                                          </p:cBhvr>
                                          <p:tavLst>
                                            <p:tav tm="0">
                                              <p:val>
                                                <p:strVal val="#ppt_x"/>
                                              </p:val>
                                            </p:tav>
                                            <p:tav tm="100000">
                                              <p:val>
                                                <p:strVal val="#ppt_x"/>
                                              </p:val>
                                            </p:tav>
                                          </p:tavLst>
                                        </p:anim>
                                        <p:anim calcmode="lin" valueType="num">
                                          <p:cBhvr additive="base">
                                            <p:cTn id="12" dur="1000" fill="hold"/>
                                            <p:tgtEl>
                                              <p:spTgt spid="34"/>
                                            </p:tgtEl>
                                            <p:attrNameLst>
                                              <p:attrName>ppt_y</p:attrName>
                                            </p:attrNameLst>
                                          </p:cBhvr>
                                          <p:tavLst>
                                            <p:tav tm="0">
                                              <p:val>
                                                <p:strVal val="0-#ppt_h/2"/>
                                              </p:val>
                                            </p:tav>
                                            <p:tav tm="100000">
                                              <p:val>
                                                <p:strVal val="#ppt_y"/>
                                              </p:val>
                                            </p:tav>
                                          </p:tavLst>
                                        </p:anim>
                                      </p:childTnLst>
                                    </p:cTn>
                                  </p:par>
                                  <p:par>
                                    <p:cTn id="13" presetID="53" presetClass="entr" presetSubtype="16" fill="hold" nodeType="withEffect">
                                      <p:stCondLst>
                                        <p:cond delay="600"/>
                                      </p:stCondLst>
                                      <p:childTnLst>
                                        <p:set>
                                          <p:cBhvr>
                                            <p:cTn id="14" dur="1" fill="hold">
                                              <p:stCondLst>
                                                <p:cond delay="0"/>
                                              </p:stCondLst>
                                            </p:cTn>
                                            <p:tgtEl>
                                              <p:spTgt spid="2"/>
                                            </p:tgtEl>
                                            <p:attrNameLst>
                                              <p:attrName>style.visibility</p:attrName>
                                            </p:attrNameLst>
                                          </p:cBhvr>
                                          <p:to>
                                            <p:strVal val="visible"/>
                                          </p:to>
                                        </p:set>
                                        <p:anim calcmode="lin" valueType="num">
                                          <p:cBhvr>
                                            <p:cTn id="15" dur="300" fill="hold"/>
                                            <p:tgtEl>
                                              <p:spTgt spid="2"/>
                                            </p:tgtEl>
                                            <p:attrNameLst>
                                              <p:attrName>ppt_w</p:attrName>
                                            </p:attrNameLst>
                                          </p:cBhvr>
                                          <p:tavLst>
                                            <p:tav tm="0">
                                              <p:val>
                                                <p:fltVal val="0"/>
                                              </p:val>
                                            </p:tav>
                                            <p:tav tm="100000">
                                              <p:val>
                                                <p:strVal val="#ppt_w"/>
                                              </p:val>
                                            </p:tav>
                                          </p:tavLst>
                                        </p:anim>
                                        <p:anim calcmode="lin" valueType="num">
                                          <p:cBhvr>
                                            <p:cTn id="16" dur="300" fill="hold"/>
                                            <p:tgtEl>
                                              <p:spTgt spid="2"/>
                                            </p:tgtEl>
                                            <p:attrNameLst>
                                              <p:attrName>ppt_h</p:attrName>
                                            </p:attrNameLst>
                                          </p:cBhvr>
                                          <p:tavLst>
                                            <p:tav tm="0">
                                              <p:val>
                                                <p:fltVal val="0"/>
                                              </p:val>
                                            </p:tav>
                                            <p:tav tm="100000">
                                              <p:val>
                                                <p:strVal val="#ppt_h"/>
                                              </p:val>
                                            </p:tav>
                                          </p:tavLst>
                                        </p:anim>
                                        <p:animEffect transition="in" filter="fade">
                                          <p:cBhvr>
                                            <p:cTn id="17" dur="300"/>
                                            <p:tgtEl>
                                              <p:spTgt spid="2"/>
                                            </p:tgtEl>
                                          </p:cBhvr>
                                        </p:animEffect>
                                      </p:childTnLst>
                                    </p:cTn>
                                  </p:par>
                                  <p:par>
                                    <p:cTn id="18" presetID="6" presetClass="emph" presetSubtype="0" autoRev="1" fill="hold" nodeType="withEffect">
                                      <p:stCondLst>
                                        <p:cond delay="900"/>
                                      </p:stCondLst>
                                      <p:childTnLst>
                                        <p:animScale>
                                          <p:cBhvr>
                                            <p:cTn id="19" dur="150" fill="hold"/>
                                            <p:tgtEl>
                                              <p:spTgt spid="2"/>
                                            </p:tgtEl>
                                          </p:cBhvr>
                                          <p:by x="110000" y="110000"/>
                                        </p:animScale>
                                      </p:childTnLst>
                                    </p:cTn>
                                  </p:par>
                                  <p:par>
                                    <p:cTn id="20" presetID="53" presetClass="entr" presetSubtype="16" fill="hold" grpId="0" nodeType="withEffect">
                                      <p:stCondLst>
                                        <p:cond delay="700"/>
                                      </p:stCondLst>
                                      <p:childTnLst>
                                        <p:set>
                                          <p:cBhvr>
                                            <p:cTn id="21" dur="1" fill="hold">
                                              <p:stCondLst>
                                                <p:cond delay="0"/>
                                              </p:stCondLst>
                                            </p:cTn>
                                            <p:tgtEl>
                                              <p:spTgt spid="49"/>
                                            </p:tgtEl>
                                            <p:attrNameLst>
                                              <p:attrName>style.visibility</p:attrName>
                                            </p:attrNameLst>
                                          </p:cBhvr>
                                          <p:to>
                                            <p:strVal val="visible"/>
                                          </p:to>
                                        </p:set>
                                        <p:anim calcmode="lin" valueType="num">
                                          <p:cBhvr>
                                            <p:cTn id="22" dur="300" fill="hold"/>
                                            <p:tgtEl>
                                              <p:spTgt spid="49"/>
                                            </p:tgtEl>
                                            <p:attrNameLst>
                                              <p:attrName>ppt_w</p:attrName>
                                            </p:attrNameLst>
                                          </p:cBhvr>
                                          <p:tavLst>
                                            <p:tav tm="0">
                                              <p:val>
                                                <p:fltVal val="0"/>
                                              </p:val>
                                            </p:tav>
                                            <p:tav tm="100000">
                                              <p:val>
                                                <p:strVal val="#ppt_w"/>
                                              </p:val>
                                            </p:tav>
                                          </p:tavLst>
                                        </p:anim>
                                        <p:anim calcmode="lin" valueType="num">
                                          <p:cBhvr>
                                            <p:cTn id="23" dur="300" fill="hold"/>
                                            <p:tgtEl>
                                              <p:spTgt spid="49"/>
                                            </p:tgtEl>
                                            <p:attrNameLst>
                                              <p:attrName>ppt_h</p:attrName>
                                            </p:attrNameLst>
                                          </p:cBhvr>
                                          <p:tavLst>
                                            <p:tav tm="0">
                                              <p:val>
                                                <p:fltVal val="0"/>
                                              </p:val>
                                            </p:tav>
                                            <p:tav tm="100000">
                                              <p:val>
                                                <p:strVal val="#ppt_h"/>
                                              </p:val>
                                            </p:tav>
                                          </p:tavLst>
                                        </p:anim>
                                        <p:animEffect transition="in" filter="fade">
                                          <p:cBhvr>
                                            <p:cTn id="24" dur="300"/>
                                            <p:tgtEl>
                                              <p:spTgt spid="49"/>
                                            </p:tgtEl>
                                          </p:cBhvr>
                                        </p:animEffect>
                                      </p:childTnLst>
                                    </p:cTn>
                                  </p:par>
                                  <p:par>
                                    <p:cTn id="25" presetID="6" presetClass="emph" presetSubtype="0" autoRev="1" fill="hold" grpId="1" nodeType="withEffect">
                                      <p:stCondLst>
                                        <p:cond delay="1000"/>
                                      </p:stCondLst>
                                      <p:childTnLst>
                                        <p:animScale>
                                          <p:cBhvr>
                                            <p:cTn id="26" dur="150" fill="hold"/>
                                            <p:tgtEl>
                                              <p:spTgt spid="49"/>
                                            </p:tgtEl>
                                          </p:cBhvr>
                                          <p:by x="110000" y="110000"/>
                                        </p:animScale>
                                      </p:childTnLst>
                                    </p:cTn>
                                  </p:par>
                                  <p:par>
                                    <p:cTn id="27" presetID="2" presetClass="entr" presetSubtype="8" fill="hold" grpId="0" nodeType="withEffect">
                                      <p:stCondLst>
                                        <p:cond delay="1000"/>
                                      </p:stCondLst>
                                      <p:childTnLst>
                                        <p:set>
                                          <p:cBhvr>
                                            <p:cTn id="28" dur="1" fill="hold">
                                              <p:stCondLst>
                                                <p:cond delay="0"/>
                                              </p:stCondLst>
                                            </p:cTn>
                                            <p:tgtEl>
                                              <p:spTgt spid="53"/>
                                            </p:tgtEl>
                                            <p:attrNameLst>
                                              <p:attrName>style.visibility</p:attrName>
                                            </p:attrNameLst>
                                          </p:cBhvr>
                                          <p:to>
                                            <p:strVal val="visible"/>
                                          </p:to>
                                        </p:set>
                                        <p:anim calcmode="lin" valueType="num">
                                          <p:cBhvr additive="base">
                                            <p:cTn id="29" dur="600" fill="hold"/>
                                            <p:tgtEl>
                                              <p:spTgt spid="53"/>
                                            </p:tgtEl>
                                            <p:attrNameLst>
                                              <p:attrName>ppt_x</p:attrName>
                                            </p:attrNameLst>
                                          </p:cBhvr>
                                          <p:tavLst>
                                            <p:tav tm="0">
                                              <p:val>
                                                <p:strVal val="0-#ppt_w/2"/>
                                              </p:val>
                                            </p:tav>
                                            <p:tav tm="100000">
                                              <p:val>
                                                <p:strVal val="#ppt_x"/>
                                              </p:val>
                                            </p:tav>
                                          </p:tavLst>
                                        </p:anim>
                                        <p:anim calcmode="lin" valueType="num">
                                          <p:cBhvr additive="base">
                                            <p:cTn id="30" dur="600" fill="hold"/>
                                            <p:tgtEl>
                                              <p:spTgt spid="53"/>
                                            </p:tgtEl>
                                            <p:attrNameLst>
                                              <p:attrName>ppt_y</p:attrName>
                                            </p:attrNameLst>
                                          </p:cBhvr>
                                          <p:tavLst>
                                            <p:tav tm="0">
                                              <p:val>
                                                <p:strVal val="#ppt_y"/>
                                              </p:val>
                                            </p:tav>
                                            <p:tav tm="100000">
                                              <p:val>
                                                <p:strVal val="#ppt_y"/>
                                              </p:val>
                                            </p:tav>
                                          </p:tavLst>
                                        </p:anim>
                                      </p:childTnLst>
                                    </p:cTn>
                                  </p:par>
                                  <p:par>
                                    <p:cTn id="31" presetID="22" presetClass="entr" presetSubtype="8" fill="hold" grpId="0" nodeType="withEffect">
                                      <p:stCondLst>
                                        <p:cond delay="100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500"/>
                                            <p:tgtEl>
                                              <p:spTgt spid="38"/>
                                            </p:tgtEl>
                                          </p:cBhvr>
                                        </p:animEffect>
                                      </p:childTnLst>
                                    </p:cTn>
                                  </p:par>
                                  <p:par>
                                    <p:cTn id="34" presetID="53" presetClass="entr" presetSubtype="16" fill="hold" nodeType="withEffect">
                                      <p:stCondLst>
                                        <p:cond delay="1500"/>
                                      </p:stCondLst>
                                      <p:childTnLst>
                                        <p:set>
                                          <p:cBhvr>
                                            <p:cTn id="35" dur="1" fill="hold">
                                              <p:stCondLst>
                                                <p:cond delay="0"/>
                                              </p:stCondLst>
                                            </p:cTn>
                                            <p:tgtEl>
                                              <p:spTgt spid="3"/>
                                            </p:tgtEl>
                                            <p:attrNameLst>
                                              <p:attrName>style.visibility</p:attrName>
                                            </p:attrNameLst>
                                          </p:cBhvr>
                                          <p:to>
                                            <p:strVal val="visible"/>
                                          </p:to>
                                        </p:set>
                                        <p:anim calcmode="lin" valueType="num">
                                          <p:cBhvr>
                                            <p:cTn id="36" dur="300" fill="hold"/>
                                            <p:tgtEl>
                                              <p:spTgt spid="3"/>
                                            </p:tgtEl>
                                            <p:attrNameLst>
                                              <p:attrName>ppt_w</p:attrName>
                                            </p:attrNameLst>
                                          </p:cBhvr>
                                          <p:tavLst>
                                            <p:tav tm="0">
                                              <p:val>
                                                <p:fltVal val="0"/>
                                              </p:val>
                                            </p:tav>
                                            <p:tav tm="100000">
                                              <p:val>
                                                <p:strVal val="#ppt_w"/>
                                              </p:val>
                                            </p:tav>
                                          </p:tavLst>
                                        </p:anim>
                                        <p:anim calcmode="lin" valueType="num">
                                          <p:cBhvr>
                                            <p:cTn id="37" dur="300" fill="hold"/>
                                            <p:tgtEl>
                                              <p:spTgt spid="3"/>
                                            </p:tgtEl>
                                            <p:attrNameLst>
                                              <p:attrName>ppt_h</p:attrName>
                                            </p:attrNameLst>
                                          </p:cBhvr>
                                          <p:tavLst>
                                            <p:tav tm="0">
                                              <p:val>
                                                <p:fltVal val="0"/>
                                              </p:val>
                                            </p:tav>
                                            <p:tav tm="100000">
                                              <p:val>
                                                <p:strVal val="#ppt_h"/>
                                              </p:val>
                                            </p:tav>
                                          </p:tavLst>
                                        </p:anim>
                                        <p:animEffect transition="in" filter="fade">
                                          <p:cBhvr>
                                            <p:cTn id="38" dur="300"/>
                                            <p:tgtEl>
                                              <p:spTgt spid="3"/>
                                            </p:tgtEl>
                                          </p:cBhvr>
                                        </p:animEffect>
                                      </p:childTnLst>
                                    </p:cTn>
                                  </p:par>
                                  <p:par>
                                    <p:cTn id="39" presetID="6" presetClass="emph" presetSubtype="0" autoRev="1" fill="hold" nodeType="withEffect">
                                      <p:stCondLst>
                                        <p:cond delay="1800"/>
                                      </p:stCondLst>
                                      <p:childTnLst>
                                        <p:animScale>
                                          <p:cBhvr>
                                            <p:cTn id="40" dur="150" fill="hold"/>
                                            <p:tgtEl>
                                              <p:spTgt spid="3"/>
                                            </p:tgtEl>
                                          </p:cBhvr>
                                          <p:by x="110000" y="110000"/>
                                        </p:animScale>
                                      </p:childTnLst>
                                    </p:cTn>
                                  </p:par>
                                  <p:par>
                                    <p:cTn id="41" presetID="53" presetClass="entr" presetSubtype="16" fill="hold" grpId="0" nodeType="withEffect">
                                      <p:stCondLst>
                                        <p:cond delay="1600"/>
                                      </p:stCondLst>
                                      <p:childTnLst>
                                        <p:set>
                                          <p:cBhvr>
                                            <p:cTn id="42" dur="1" fill="hold">
                                              <p:stCondLst>
                                                <p:cond delay="0"/>
                                              </p:stCondLst>
                                            </p:cTn>
                                            <p:tgtEl>
                                              <p:spTgt spid="51"/>
                                            </p:tgtEl>
                                            <p:attrNameLst>
                                              <p:attrName>style.visibility</p:attrName>
                                            </p:attrNameLst>
                                          </p:cBhvr>
                                          <p:to>
                                            <p:strVal val="visible"/>
                                          </p:to>
                                        </p:set>
                                        <p:anim calcmode="lin" valueType="num">
                                          <p:cBhvr>
                                            <p:cTn id="43" dur="300" fill="hold"/>
                                            <p:tgtEl>
                                              <p:spTgt spid="51"/>
                                            </p:tgtEl>
                                            <p:attrNameLst>
                                              <p:attrName>ppt_w</p:attrName>
                                            </p:attrNameLst>
                                          </p:cBhvr>
                                          <p:tavLst>
                                            <p:tav tm="0">
                                              <p:val>
                                                <p:fltVal val="0"/>
                                              </p:val>
                                            </p:tav>
                                            <p:tav tm="100000">
                                              <p:val>
                                                <p:strVal val="#ppt_w"/>
                                              </p:val>
                                            </p:tav>
                                          </p:tavLst>
                                        </p:anim>
                                        <p:anim calcmode="lin" valueType="num">
                                          <p:cBhvr>
                                            <p:cTn id="44" dur="300" fill="hold"/>
                                            <p:tgtEl>
                                              <p:spTgt spid="51"/>
                                            </p:tgtEl>
                                            <p:attrNameLst>
                                              <p:attrName>ppt_h</p:attrName>
                                            </p:attrNameLst>
                                          </p:cBhvr>
                                          <p:tavLst>
                                            <p:tav tm="0">
                                              <p:val>
                                                <p:fltVal val="0"/>
                                              </p:val>
                                            </p:tav>
                                            <p:tav tm="100000">
                                              <p:val>
                                                <p:strVal val="#ppt_h"/>
                                              </p:val>
                                            </p:tav>
                                          </p:tavLst>
                                        </p:anim>
                                        <p:animEffect transition="in" filter="fade">
                                          <p:cBhvr>
                                            <p:cTn id="45" dur="300"/>
                                            <p:tgtEl>
                                              <p:spTgt spid="51"/>
                                            </p:tgtEl>
                                          </p:cBhvr>
                                        </p:animEffect>
                                      </p:childTnLst>
                                    </p:cTn>
                                  </p:par>
                                  <p:par>
                                    <p:cTn id="46" presetID="6" presetClass="emph" presetSubtype="0" autoRev="1" fill="hold" grpId="1" nodeType="withEffect">
                                      <p:stCondLst>
                                        <p:cond delay="1900"/>
                                      </p:stCondLst>
                                      <p:childTnLst>
                                        <p:animScale>
                                          <p:cBhvr>
                                            <p:cTn id="47" dur="150" fill="hold"/>
                                            <p:tgtEl>
                                              <p:spTgt spid="51"/>
                                            </p:tgtEl>
                                          </p:cBhvr>
                                          <p:by x="110000" y="110000"/>
                                        </p:animScale>
                                      </p:childTnLst>
                                    </p:cTn>
                                  </p:par>
                                  <p:par>
                                    <p:cTn id="48" presetID="22" presetClass="entr" presetSubtype="1" fill="hold" grpId="0" nodeType="withEffect">
                                      <p:stCondLst>
                                        <p:cond delay="1900"/>
                                      </p:stCondLst>
                                      <p:childTnLst>
                                        <p:set>
                                          <p:cBhvr>
                                            <p:cTn id="49" dur="1" fill="hold">
                                              <p:stCondLst>
                                                <p:cond delay="0"/>
                                              </p:stCondLst>
                                            </p:cTn>
                                            <p:tgtEl>
                                              <p:spTgt spid="37"/>
                                            </p:tgtEl>
                                            <p:attrNameLst>
                                              <p:attrName>style.visibility</p:attrName>
                                            </p:attrNameLst>
                                          </p:cBhvr>
                                          <p:to>
                                            <p:strVal val="visible"/>
                                          </p:to>
                                        </p:set>
                                        <p:animEffect transition="in" filter="wipe(up)">
                                          <p:cBhvr>
                                            <p:cTn id="50" dur="500"/>
                                            <p:tgtEl>
                                              <p:spTgt spid="37"/>
                                            </p:tgtEl>
                                          </p:cBhvr>
                                        </p:animEffect>
                                      </p:childTnLst>
                                    </p:cTn>
                                  </p:par>
                                  <p:par>
                                    <p:cTn id="51" presetID="53" presetClass="entr" presetSubtype="16" fill="hold" nodeType="withEffect">
                                      <p:stCondLst>
                                        <p:cond delay="2400"/>
                                      </p:stCondLst>
                                      <p:childTnLst>
                                        <p:set>
                                          <p:cBhvr>
                                            <p:cTn id="52" dur="1" fill="hold">
                                              <p:stCondLst>
                                                <p:cond delay="0"/>
                                              </p:stCondLst>
                                            </p:cTn>
                                            <p:tgtEl>
                                              <p:spTgt spid="5"/>
                                            </p:tgtEl>
                                            <p:attrNameLst>
                                              <p:attrName>style.visibility</p:attrName>
                                            </p:attrNameLst>
                                          </p:cBhvr>
                                          <p:to>
                                            <p:strVal val="visible"/>
                                          </p:to>
                                        </p:set>
                                        <p:anim calcmode="lin" valueType="num">
                                          <p:cBhvr>
                                            <p:cTn id="53" dur="300" fill="hold"/>
                                            <p:tgtEl>
                                              <p:spTgt spid="5"/>
                                            </p:tgtEl>
                                            <p:attrNameLst>
                                              <p:attrName>ppt_w</p:attrName>
                                            </p:attrNameLst>
                                          </p:cBhvr>
                                          <p:tavLst>
                                            <p:tav tm="0">
                                              <p:val>
                                                <p:fltVal val="0"/>
                                              </p:val>
                                            </p:tav>
                                            <p:tav tm="100000">
                                              <p:val>
                                                <p:strVal val="#ppt_w"/>
                                              </p:val>
                                            </p:tav>
                                          </p:tavLst>
                                        </p:anim>
                                        <p:anim calcmode="lin" valueType="num">
                                          <p:cBhvr>
                                            <p:cTn id="54" dur="300" fill="hold"/>
                                            <p:tgtEl>
                                              <p:spTgt spid="5"/>
                                            </p:tgtEl>
                                            <p:attrNameLst>
                                              <p:attrName>ppt_h</p:attrName>
                                            </p:attrNameLst>
                                          </p:cBhvr>
                                          <p:tavLst>
                                            <p:tav tm="0">
                                              <p:val>
                                                <p:fltVal val="0"/>
                                              </p:val>
                                            </p:tav>
                                            <p:tav tm="100000">
                                              <p:val>
                                                <p:strVal val="#ppt_h"/>
                                              </p:val>
                                            </p:tav>
                                          </p:tavLst>
                                        </p:anim>
                                        <p:animEffect transition="in" filter="fade">
                                          <p:cBhvr>
                                            <p:cTn id="55" dur="300"/>
                                            <p:tgtEl>
                                              <p:spTgt spid="5"/>
                                            </p:tgtEl>
                                          </p:cBhvr>
                                        </p:animEffect>
                                      </p:childTnLst>
                                    </p:cTn>
                                  </p:par>
                                  <p:par>
                                    <p:cTn id="56" presetID="6" presetClass="emph" presetSubtype="0" autoRev="1" fill="hold" nodeType="withEffect">
                                      <p:stCondLst>
                                        <p:cond delay="2700"/>
                                      </p:stCondLst>
                                      <p:childTnLst>
                                        <p:animScale>
                                          <p:cBhvr>
                                            <p:cTn id="57" dur="150" fill="hold"/>
                                            <p:tgtEl>
                                              <p:spTgt spid="5"/>
                                            </p:tgtEl>
                                          </p:cBhvr>
                                          <p:by x="110000" y="110000"/>
                                        </p:animScale>
                                      </p:childTnLst>
                                    </p:cTn>
                                  </p:par>
                                  <p:par>
                                    <p:cTn id="58" presetID="53" presetClass="entr" presetSubtype="16" fill="hold" grpId="0" nodeType="withEffect">
                                      <p:stCondLst>
                                        <p:cond delay="2500"/>
                                      </p:stCondLst>
                                      <p:childTnLst>
                                        <p:set>
                                          <p:cBhvr>
                                            <p:cTn id="59" dur="1" fill="hold">
                                              <p:stCondLst>
                                                <p:cond delay="0"/>
                                              </p:stCondLst>
                                            </p:cTn>
                                            <p:tgtEl>
                                              <p:spTgt spid="47"/>
                                            </p:tgtEl>
                                            <p:attrNameLst>
                                              <p:attrName>style.visibility</p:attrName>
                                            </p:attrNameLst>
                                          </p:cBhvr>
                                          <p:to>
                                            <p:strVal val="visible"/>
                                          </p:to>
                                        </p:set>
                                        <p:anim calcmode="lin" valueType="num">
                                          <p:cBhvr>
                                            <p:cTn id="60" dur="300" fill="hold"/>
                                            <p:tgtEl>
                                              <p:spTgt spid="47"/>
                                            </p:tgtEl>
                                            <p:attrNameLst>
                                              <p:attrName>ppt_w</p:attrName>
                                            </p:attrNameLst>
                                          </p:cBhvr>
                                          <p:tavLst>
                                            <p:tav tm="0">
                                              <p:val>
                                                <p:fltVal val="0"/>
                                              </p:val>
                                            </p:tav>
                                            <p:tav tm="100000">
                                              <p:val>
                                                <p:strVal val="#ppt_w"/>
                                              </p:val>
                                            </p:tav>
                                          </p:tavLst>
                                        </p:anim>
                                        <p:anim calcmode="lin" valueType="num">
                                          <p:cBhvr>
                                            <p:cTn id="61" dur="300" fill="hold"/>
                                            <p:tgtEl>
                                              <p:spTgt spid="47"/>
                                            </p:tgtEl>
                                            <p:attrNameLst>
                                              <p:attrName>ppt_h</p:attrName>
                                            </p:attrNameLst>
                                          </p:cBhvr>
                                          <p:tavLst>
                                            <p:tav tm="0">
                                              <p:val>
                                                <p:fltVal val="0"/>
                                              </p:val>
                                            </p:tav>
                                            <p:tav tm="100000">
                                              <p:val>
                                                <p:strVal val="#ppt_h"/>
                                              </p:val>
                                            </p:tav>
                                          </p:tavLst>
                                        </p:anim>
                                        <p:animEffect transition="in" filter="fade">
                                          <p:cBhvr>
                                            <p:cTn id="62" dur="300"/>
                                            <p:tgtEl>
                                              <p:spTgt spid="47"/>
                                            </p:tgtEl>
                                          </p:cBhvr>
                                        </p:animEffect>
                                      </p:childTnLst>
                                    </p:cTn>
                                  </p:par>
                                  <p:par>
                                    <p:cTn id="63" presetID="6" presetClass="emph" presetSubtype="0" autoRev="1" fill="hold" grpId="1" nodeType="withEffect">
                                      <p:stCondLst>
                                        <p:cond delay="2800"/>
                                      </p:stCondLst>
                                      <p:childTnLst>
                                        <p:animScale>
                                          <p:cBhvr>
                                            <p:cTn id="64" dur="150" fill="hold"/>
                                            <p:tgtEl>
                                              <p:spTgt spid="47"/>
                                            </p:tgtEl>
                                          </p:cBhvr>
                                          <p:by x="110000" y="110000"/>
                                        </p:animScale>
                                      </p:childTnLst>
                                    </p:cTn>
                                  </p:par>
                                  <p:par>
                                    <p:cTn id="65" presetID="22" presetClass="entr" presetSubtype="2" fill="hold" grpId="0" nodeType="withEffect">
                                      <p:stCondLst>
                                        <p:cond delay="2800"/>
                                      </p:stCondLst>
                                      <p:childTnLst>
                                        <p:set>
                                          <p:cBhvr>
                                            <p:cTn id="66" dur="1" fill="hold">
                                              <p:stCondLst>
                                                <p:cond delay="0"/>
                                              </p:stCondLst>
                                            </p:cTn>
                                            <p:tgtEl>
                                              <p:spTgt spid="36"/>
                                            </p:tgtEl>
                                            <p:attrNameLst>
                                              <p:attrName>style.visibility</p:attrName>
                                            </p:attrNameLst>
                                          </p:cBhvr>
                                          <p:to>
                                            <p:strVal val="visible"/>
                                          </p:to>
                                        </p:set>
                                        <p:animEffect transition="in" filter="wipe(right)">
                                          <p:cBhvr>
                                            <p:cTn id="67" dur="500"/>
                                            <p:tgtEl>
                                              <p:spTgt spid="36"/>
                                            </p:tgtEl>
                                          </p:cBhvr>
                                        </p:animEffect>
                                      </p:childTnLst>
                                    </p:cTn>
                                  </p:par>
                                  <p:par>
                                    <p:cTn id="68" presetID="53" presetClass="entr" presetSubtype="16" fill="hold" nodeType="withEffect">
                                      <p:stCondLst>
                                        <p:cond delay="3300"/>
                                      </p:stCondLst>
                                      <p:childTnLst>
                                        <p:set>
                                          <p:cBhvr>
                                            <p:cTn id="69" dur="1" fill="hold">
                                              <p:stCondLst>
                                                <p:cond delay="0"/>
                                              </p:stCondLst>
                                            </p:cTn>
                                            <p:tgtEl>
                                              <p:spTgt spid="4"/>
                                            </p:tgtEl>
                                            <p:attrNameLst>
                                              <p:attrName>style.visibility</p:attrName>
                                            </p:attrNameLst>
                                          </p:cBhvr>
                                          <p:to>
                                            <p:strVal val="visible"/>
                                          </p:to>
                                        </p:set>
                                        <p:anim calcmode="lin" valueType="num">
                                          <p:cBhvr>
                                            <p:cTn id="70" dur="300" fill="hold"/>
                                            <p:tgtEl>
                                              <p:spTgt spid="4"/>
                                            </p:tgtEl>
                                            <p:attrNameLst>
                                              <p:attrName>ppt_w</p:attrName>
                                            </p:attrNameLst>
                                          </p:cBhvr>
                                          <p:tavLst>
                                            <p:tav tm="0">
                                              <p:val>
                                                <p:fltVal val="0"/>
                                              </p:val>
                                            </p:tav>
                                            <p:tav tm="100000">
                                              <p:val>
                                                <p:strVal val="#ppt_w"/>
                                              </p:val>
                                            </p:tav>
                                          </p:tavLst>
                                        </p:anim>
                                        <p:anim calcmode="lin" valueType="num">
                                          <p:cBhvr>
                                            <p:cTn id="71" dur="300" fill="hold"/>
                                            <p:tgtEl>
                                              <p:spTgt spid="4"/>
                                            </p:tgtEl>
                                            <p:attrNameLst>
                                              <p:attrName>ppt_h</p:attrName>
                                            </p:attrNameLst>
                                          </p:cBhvr>
                                          <p:tavLst>
                                            <p:tav tm="0">
                                              <p:val>
                                                <p:fltVal val="0"/>
                                              </p:val>
                                            </p:tav>
                                            <p:tav tm="100000">
                                              <p:val>
                                                <p:strVal val="#ppt_h"/>
                                              </p:val>
                                            </p:tav>
                                          </p:tavLst>
                                        </p:anim>
                                        <p:animEffect transition="in" filter="fade">
                                          <p:cBhvr>
                                            <p:cTn id="72" dur="300"/>
                                            <p:tgtEl>
                                              <p:spTgt spid="4"/>
                                            </p:tgtEl>
                                          </p:cBhvr>
                                        </p:animEffect>
                                      </p:childTnLst>
                                    </p:cTn>
                                  </p:par>
                                  <p:par>
                                    <p:cTn id="73" presetID="6" presetClass="emph" presetSubtype="0" autoRev="1" fill="hold" nodeType="withEffect">
                                      <p:stCondLst>
                                        <p:cond delay="3600"/>
                                      </p:stCondLst>
                                      <p:childTnLst>
                                        <p:animScale>
                                          <p:cBhvr>
                                            <p:cTn id="74" dur="150" fill="hold"/>
                                            <p:tgtEl>
                                              <p:spTgt spid="4"/>
                                            </p:tgtEl>
                                          </p:cBhvr>
                                          <p:by x="110000" y="110000"/>
                                        </p:animScale>
                                      </p:childTnLst>
                                    </p:cTn>
                                  </p:par>
                                  <p:par>
                                    <p:cTn id="75" presetID="53" presetClass="entr" presetSubtype="16" fill="hold" grpId="0" nodeType="withEffect">
                                      <p:stCondLst>
                                        <p:cond delay="3400"/>
                                      </p:stCondLst>
                                      <p:childTnLst>
                                        <p:set>
                                          <p:cBhvr>
                                            <p:cTn id="76" dur="1" fill="hold">
                                              <p:stCondLst>
                                                <p:cond delay="0"/>
                                              </p:stCondLst>
                                            </p:cTn>
                                            <p:tgtEl>
                                              <p:spTgt spid="48"/>
                                            </p:tgtEl>
                                            <p:attrNameLst>
                                              <p:attrName>style.visibility</p:attrName>
                                            </p:attrNameLst>
                                          </p:cBhvr>
                                          <p:to>
                                            <p:strVal val="visible"/>
                                          </p:to>
                                        </p:set>
                                        <p:anim calcmode="lin" valueType="num">
                                          <p:cBhvr>
                                            <p:cTn id="77" dur="300" fill="hold"/>
                                            <p:tgtEl>
                                              <p:spTgt spid="48"/>
                                            </p:tgtEl>
                                            <p:attrNameLst>
                                              <p:attrName>ppt_w</p:attrName>
                                            </p:attrNameLst>
                                          </p:cBhvr>
                                          <p:tavLst>
                                            <p:tav tm="0">
                                              <p:val>
                                                <p:fltVal val="0"/>
                                              </p:val>
                                            </p:tav>
                                            <p:tav tm="100000">
                                              <p:val>
                                                <p:strVal val="#ppt_w"/>
                                              </p:val>
                                            </p:tav>
                                          </p:tavLst>
                                        </p:anim>
                                        <p:anim calcmode="lin" valueType="num">
                                          <p:cBhvr>
                                            <p:cTn id="78" dur="300" fill="hold"/>
                                            <p:tgtEl>
                                              <p:spTgt spid="48"/>
                                            </p:tgtEl>
                                            <p:attrNameLst>
                                              <p:attrName>ppt_h</p:attrName>
                                            </p:attrNameLst>
                                          </p:cBhvr>
                                          <p:tavLst>
                                            <p:tav tm="0">
                                              <p:val>
                                                <p:fltVal val="0"/>
                                              </p:val>
                                            </p:tav>
                                            <p:tav tm="100000">
                                              <p:val>
                                                <p:strVal val="#ppt_h"/>
                                              </p:val>
                                            </p:tav>
                                          </p:tavLst>
                                        </p:anim>
                                        <p:animEffect transition="in" filter="fade">
                                          <p:cBhvr>
                                            <p:cTn id="79" dur="300"/>
                                            <p:tgtEl>
                                              <p:spTgt spid="48"/>
                                            </p:tgtEl>
                                          </p:cBhvr>
                                        </p:animEffect>
                                      </p:childTnLst>
                                    </p:cTn>
                                  </p:par>
                                  <p:par>
                                    <p:cTn id="80" presetID="6" presetClass="emph" presetSubtype="0" autoRev="1" fill="hold" grpId="1" nodeType="withEffect">
                                      <p:stCondLst>
                                        <p:cond delay="3700"/>
                                      </p:stCondLst>
                                      <p:childTnLst>
                                        <p:animScale>
                                          <p:cBhvr>
                                            <p:cTn id="81" dur="150" fill="hold"/>
                                            <p:tgtEl>
                                              <p:spTgt spid="48"/>
                                            </p:tgtEl>
                                          </p:cBhvr>
                                          <p:by x="110000" y="110000"/>
                                        </p:animScale>
                                      </p:childTnLst>
                                    </p:cTn>
                                  </p:par>
                                  <p:par>
                                    <p:cTn id="82" presetID="22" presetClass="entr" presetSubtype="1" fill="hold" grpId="0" nodeType="withEffect">
                                      <p:stCondLst>
                                        <p:cond delay="3700"/>
                                      </p:stCondLst>
                                      <p:childTnLst>
                                        <p:set>
                                          <p:cBhvr>
                                            <p:cTn id="83" dur="1" fill="hold">
                                              <p:stCondLst>
                                                <p:cond delay="0"/>
                                              </p:stCondLst>
                                            </p:cTn>
                                            <p:tgtEl>
                                              <p:spTgt spid="35"/>
                                            </p:tgtEl>
                                            <p:attrNameLst>
                                              <p:attrName>style.visibility</p:attrName>
                                            </p:attrNameLst>
                                          </p:cBhvr>
                                          <p:to>
                                            <p:strVal val="visible"/>
                                          </p:to>
                                        </p:set>
                                        <p:animEffect transition="in" filter="wipe(up)">
                                          <p:cBhvr>
                                            <p:cTn id="84" dur="500"/>
                                            <p:tgtEl>
                                              <p:spTgt spid="35"/>
                                            </p:tgtEl>
                                          </p:cBhvr>
                                        </p:animEffect>
                                      </p:childTnLst>
                                    </p:cTn>
                                  </p:par>
                                  <p:par>
                                    <p:cTn id="85" presetID="53" presetClass="entr" presetSubtype="16" fill="hold" nodeType="withEffect">
                                      <p:stCondLst>
                                        <p:cond delay="4200"/>
                                      </p:stCondLst>
                                      <p:childTnLst>
                                        <p:set>
                                          <p:cBhvr>
                                            <p:cTn id="86" dur="1" fill="hold">
                                              <p:stCondLst>
                                                <p:cond delay="0"/>
                                              </p:stCondLst>
                                            </p:cTn>
                                            <p:tgtEl>
                                              <p:spTgt spid="6"/>
                                            </p:tgtEl>
                                            <p:attrNameLst>
                                              <p:attrName>style.visibility</p:attrName>
                                            </p:attrNameLst>
                                          </p:cBhvr>
                                          <p:to>
                                            <p:strVal val="visible"/>
                                          </p:to>
                                        </p:set>
                                        <p:anim calcmode="lin" valueType="num">
                                          <p:cBhvr>
                                            <p:cTn id="87" dur="300" fill="hold"/>
                                            <p:tgtEl>
                                              <p:spTgt spid="6"/>
                                            </p:tgtEl>
                                            <p:attrNameLst>
                                              <p:attrName>ppt_w</p:attrName>
                                            </p:attrNameLst>
                                          </p:cBhvr>
                                          <p:tavLst>
                                            <p:tav tm="0">
                                              <p:val>
                                                <p:fltVal val="0"/>
                                              </p:val>
                                            </p:tav>
                                            <p:tav tm="100000">
                                              <p:val>
                                                <p:strVal val="#ppt_w"/>
                                              </p:val>
                                            </p:tav>
                                          </p:tavLst>
                                        </p:anim>
                                        <p:anim calcmode="lin" valueType="num">
                                          <p:cBhvr>
                                            <p:cTn id="88" dur="300" fill="hold"/>
                                            <p:tgtEl>
                                              <p:spTgt spid="6"/>
                                            </p:tgtEl>
                                            <p:attrNameLst>
                                              <p:attrName>ppt_h</p:attrName>
                                            </p:attrNameLst>
                                          </p:cBhvr>
                                          <p:tavLst>
                                            <p:tav tm="0">
                                              <p:val>
                                                <p:fltVal val="0"/>
                                              </p:val>
                                            </p:tav>
                                            <p:tav tm="100000">
                                              <p:val>
                                                <p:strVal val="#ppt_h"/>
                                              </p:val>
                                            </p:tav>
                                          </p:tavLst>
                                        </p:anim>
                                        <p:animEffect transition="in" filter="fade">
                                          <p:cBhvr>
                                            <p:cTn id="89" dur="300"/>
                                            <p:tgtEl>
                                              <p:spTgt spid="6"/>
                                            </p:tgtEl>
                                          </p:cBhvr>
                                        </p:animEffect>
                                      </p:childTnLst>
                                    </p:cTn>
                                  </p:par>
                                  <p:par>
                                    <p:cTn id="90" presetID="6" presetClass="emph" presetSubtype="0" autoRev="1" fill="hold" nodeType="withEffect">
                                      <p:stCondLst>
                                        <p:cond delay="4500"/>
                                      </p:stCondLst>
                                      <p:childTnLst>
                                        <p:animScale>
                                          <p:cBhvr>
                                            <p:cTn id="91" dur="150" fill="hold"/>
                                            <p:tgtEl>
                                              <p:spTgt spid="6"/>
                                            </p:tgtEl>
                                          </p:cBhvr>
                                          <p:by x="110000" y="110000"/>
                                        </p:animScale>
                                      </p:childTnLst>
                                    </p:cTn>
                                  </p:par>
                                  <p:par>
                                    <p:cTn id="92" presetID="53" presetClass="entr" presetSubtype="16" fill="hold" grpId="0" nodeType="withEffect">
                                      <p:stCondLst>
                                        <p:cond delay="4300"/>
                                      </p:stCondLst>
                                      <p:childTnLst>
                                        <p:set>
                                          <p:cBhvr>
                                            <p:cTn id="93" dur="1" fill="hold">
                                              <p:stCondLst>
                                                <p:cond delay="0"/>
                                              </p:stCondLst>
                                            </p:cTn>
                                            <p:tgtEl>
                                              <p:spTgt spid="52"/>
                                            </p:tgtEl>
                                            <p:attrNameLst>
                                              <p:attrName>style.visibility</p:attrName>
                                            </p:attrNameLst>
                                          </p:cBhvr>
                                          <p:to>
                                            <p:strVal val="visible"/>
                                          </p:to>
                                        </p:set>
                                        <p:anim calcmode="lin" valueType="num">
                                          <p:cBhvr>
                                            <p:cTn id="94" dur="300" fill="hold"/>
                                            <p:tgtEl>
                                              <p:spTgt spid="52"/>
                                            </p:tgtEl>
                                            <p:attrNameLst>
                                              <p:attrName>ppt_w</p:attrName>
                                            </p:attrNameLst>
                                          </p:cBhvr>
                                          <p:tavLst>
                                            <p:tav tm="0">
                                              <p:val>
                                                <p:fltVal val="0"/>
                                              </p:val>
                                            </p:tav>
                                            <p:tav tm="100000">
                                              <p:val>
                                                <p:strVal val="#ppt_w"/>
                                              </p:val>
                                            </p:tav>
                                          </p:tavLst>
                                        </p:anim>
                                        <p:anim calcmode="lin" valueType="num">
                                          <p:cBhvr>
                                            <p:cTn id="95" dur="300" fill="hold"/>
                                            <p:tgtEl>
                                              <p:spTgt spid="52"/>
                                            </p:tgtEl>
                                            <p:attrNameLst>
                                              <p:attrName>ppt_h</p:attrName>
                                            </p:attrNameLst>
                                          </p:cBhvr>
                                          <p:tavLst>
                                            <p:tav tm="0">
                                              <p:val>
                                                <p:fltVal val="0"/>
                                              </p:val>
                                            </p:tav>
                                            <p:tav tm="100000">
                                              <p:val>
                                                <p:strVal val="#ppt_h"/>
                                              </p:val>
                                            </p:tav>
                                          </p:tavLst>
                                        </p:anim>
                                        <p:animEffect transition="in" filter="fade">
                                          <p:cBhvr>
                                            <p:cTn id="96" dur="300"/>
                                            <p:tgtEl>
                                              <p:spTgt spid="52"/>
                                            </p:tgtEl>
                                          </p:cBhvr>
                                        </p:animEffect>
                                      </p:childTnLst>
                                    </p:cTn>
                                  </p:par>
                                  <p:par>
                                    <p:cTn id="97" presetID="6" presetClass="emph" presetSubtype="0" autoRev="1" fill="hold" grpId="1" nodeType="withEffect">
                                      <p:stCondLst>
                                        <p:cond delay="4600"/>
                                      </p:stCondLst>
                                      <p:childTnLst>
                                        <p:animScale>
                                          <p:cBhvr>
                                            <p:cTn id="98" dur="150" fill="hold"/>
                                            <p:tgtEl>
                                              <p:spTgt spid="52"/>
                                            </p:tgtEl>
                                          </p:cBhvr>
                                          <p:by x="110000" y="110000"/>
                                        </p:animScale>
                                      </p:childTnLst>
                                    </p:cTn>
                                  </p:par>
                                  <p:par>
                                    <p:cTn id="99" presetID="22" presetClass="entr" presetSubtype="8" fill="hold" grpId="0" nodeType="withEffect">
                                      <p:stCondLst>
                                        <p:cond delay="4600"/>
                                      </p:stCondLst>
                                      <p:childTnLst>
                                        <p:set>
                                          <p:cBhvr>
                                            <p:cTn id="100" dur="1" fill="hold">
                                              <p:stCondLst>
                                                <p:cond delay="0"/>
                                              </p:stCondLst>
                                            </p:cTn>
                                            <p:tgtEl>
                                              <p:spTgt spid="44"/>
                                            </p:tgtEl>
                                            <p:attrNameLst>
                                              <p:attrName>style.visibility</p:attrName>
                                            </p:attrNameLst>
                                          </p:cBhvr>
                                          <p:to>
                                            <p:strVal val="visible"/>
                                          </p:to>
                                        </p:set>
                                        <p:animEffect transition="in" filter="wipe(left)">
                                          <p:cBhvr>
                                            <p:cTn id="101" dur="500"/>
                                            <p:tgtEl>
                                              <p:spTgt spid="44"/>
                                            </p:tgtEl>
                                          </p:cBhvr>
                                        </p:animEffect>
                                      </p:childTnLst>
                                    </p:cTn>
                                  </p:par>
                                  <p:par>
                                    <p:cTn id="102" presetID="53" presetClass="entr" presetSubtype="16" fill="hold" nodeType="withEffect">
                                      <p:stCondLst>
                                        <p:cond delay="5100"/>
                                      </p:stCondLst>
                                      <p:childTnLst>
                                        <p:set>
                                          <p:cBhvr>
                                            <p:cTn id="103" dur="1" fill="hold">
                                              <p:stCondLst>
                                                <p:cond delay="0"/>
                                              </p:stCondLst>
                                            </p:cTn>
                                            <p:tgtEl>
                                              <p:spTgt spid="7"/>
                                            </p:tgtEl>
                                            <p:attrNameLst>
                                              <p:attrName>style.visibility</p:attrName>
                                            </p:attrNameLst>
                                          </p:cBhvr>
                                          <p:to>
                                            <p:strVal val="visible"/>
                                          </p:to>
                                        </p:set>
                                        <p:anim calcmode="lin" valueType="num">
                                          <p:cBhvr>
                                            <p:cTn id="104" dur="300" fill="hold"/>
                                            <p:tgtEl>
                                              <p:spTgt spid="7"/>
                                            </p:tgtEl>
                                            <p:attrNameLst>
                                              <p:attrName>ppt_w</p:attrName>
                                            </p:attrNameLst>
                                          </p:cBhvr>
                                          <p:tavLst>
                                            <p:tav tm="0">
                                              <p:val>
                                                <p:fltVal val="0"/>
                                              </p:val>
                                            </p:tav>
                                            <p:tav tm="100000">
                                              <p:val>
                                                <p:strVal val="#ppt_w"/>
                                              </p:val>
                                            </p:tav>
                                          </p:tavLst>
                                        </p:anim>
                                        <p:anim calcmode="lin" valueType="num">
                                          <p:cBhvr>
                                            <p:cTn id="105" dur="300" fill="hold"/>
                                            <p:tgtEl>
                                              <p:spTgt spid="7"/>
                                            </p:tgtEl>
                                            <p:attrNameLst>
                                              <p:attrName>ppt_h</p:attrName>
                                            </p:attrNameLst>
                                          </p:cBhvr>
                                          <p:tavLst>
                                            <p:tav tm="0">
                                              <p:val>
                                                <p:fltVal val="0"/>
                                              </p:val>
                                            </p:tav>
                                            <p:tav tm="100000">
                                              <p:val>
                                                <p:strVal val="#ppt_h"/>
                                              </p:val>
                                            </p:tav>
                                          </p:tavLst>
                                        </p:anim>
                                        <p:animEffect transition="in" filter="fade">
                                          <p:cBhvr>
                                            <p:cTn id="106" dur="300"/>
                                            <p:tgtEl>
                                              <p:spTgt spid="7"/>
                                            </p:tgtEl>
                                          </p:cBhvr>
                                        </p:animEffect>
                                      </p:childTnLst>
                                    </p:cTn>
                                  </p:par>
                                  <p:par>
                                    <p:cTn id="107" presetID="6" presetClass="emph" presetSubtype="0" autoRev="1" fill="hold" nodeType="withEffect">
                                      <p:stCondLst>
                                        <p:cond delay="5400"/>
                                      </p:stCondLst>
                                      <p:childTnLst>
                                        <p:animScale>
                                          <p:cBhvr>
                                            <p:cTn id="108" dur="150" fill="hold"/>
                                            <p:tgtEl>
                                              <p:spTgt spid="7"/>
                                            </p:tgtEl>
                                          </p:cBhvr>
                                          <p:by x="110000" y="110000"/>
                                        </p:animScale>
                                      </p:childTnLst>
                                    </p:cTn>
                                  </p:par>
                                  <p:par>
                                    <p:cTn id="109" presetID="53" presetClass="entr" presetSubtype="16" fill="hold" grpId="0" nodeType="withEffect">
                                      <p:stCondLst>
                                        <p:cond delay="5200"/>
                                      </p:stCondLst>
                                      <p:childTnLst>
                                        <p:set>
                                          <p:cBhvr>
                                            <p:cTn id="110" dur="1" fill="hold">
                                              <p:stCondLst>
                                                <p:cond delay="0"/>
                                              </p:stCondLst>
                                            </p:cTn>
                                            <p:tgtEl>
                                              <p:spTgt spid="50"/>
                                            </p:tgtEl>
                                            <p:attrNameLst>
                                              <p:attrName>style.visibility</p:attrName>
                                            </p:attrNameLst>
                                          </p:cBhvr>
                                          <p:to>
                                            <p:strVal val="visible"/>
                                          </p:to>
                                        </p:set>
                                        <p:anim calcmode="lin" valueType="num">
                                          <p:cBhvr>
                                            <p:cTn id="111" dur="300" fill="hold"/>
                                            <p:tgtEl>
                                              <p:spTgt spid="50"/>
                                            </p:tgtEl>
                                            <p:attrNameLst>
                                              <p:attrName>ppt_w</p:attrName>
                                            </p:attrNameLst>
                                          </p:cBhvr>
                                          <p:tavLst>
                                            <p:tav tm="0">
                                              <p:val>
                                                <p:fltVal val="0"/>
                                              </p:val>
                                            </p:tav>
                                            <p:tav tm="100000">
                                              <p:val>
                                                <p:strVal val="#ppt_w"/>
                                              </p:val>
                                            </p:tav>
                                          </p:tavLst>
                                        </p:anim>
                                        <p:anim calcmode="lin" valueType="num">
                                          <p:cBhvr>
                                            <p:cTn id="112" dur="300" fill="hold"/>
                                            <p:tgtEl>
                                              <p:spTgt spid="50"/>
                                            </p:tgtEl>
                                            <p:attrNameLst>
                                              <p:attrName>ppt_h</p:attrName>
                                            </p:attrNameLst>
                                          </p:cBhvr>
                                          <p:tavLst>
                                            <p:tav tm="0">
                                              <p:val>
                                                <p:fltVal val="0"/>
                                              </p:val>
                                            </p:tav>
                                            <p:tav tm="100000">
                                              <p:val>
                                                <p:strVal val="#ppt_h"/>
                                              </p:val>
                                            </p:tav>
                                          </p:tavLst>
                                        </p:anim>
                                        <p:animEffect transition="in" filter="fade">
                                          <p:cBhvr>
                                            <p:cTn id="113" dur="300"/>
                                            <p:tgtEl>
                                              <p:spTgt spid="50"/>
                                            </p:tgtEl>
                                          </p:cBhvr>
                                        </p:animEffect>
                                      </p:childTnLst>
                                    </p:cTn>
                                  </p:par>
                                  <p:par>
                                    <p:cTn id="114" presetID="6" presetClass="emph" presetSubtype="0" autoRev="1" fill="hold" grpId="1" nodeType="withEffect">
                                      <p:stCondLst>
                                        <p:cond delay="5500"/>
                                      </p:stCondLst>
                                      <p:childTnLst>
                                        <p:animScale>
                                          <p:cBhvr>
                                            <p:cTn id="115" dur="150" fill="hold"/>
                                            <p:tgtEl>
                                              <p:spTgt spid="50"/>
                                            </p:tgtEl>
                                          </p:cBhvr>
                                          <p:by x="110000" y="110000"/>
                                        </p:animScale>
                                      </p:childTnLst>
                                    </p:cTn>
                                  </p:par>
                                  <p:par>
                                    <p:cTn id="116" presetID="2" presetClass="entr" presetSubtype="8" fill="hold" grpId="0" nodeType="withEffect">
                                      <p:stCondLst>
                                        <p:cond delay="1000"/>
                                      </p:stCondLst>
                                      <p:childTnLst>
                                        <p:set>
                                          <p:cBhvr>
                                            <p:cTn id="117" dur="1" fill="hold">
                                              <p:stCondLst>
                                                <p:cond delay="0"/>
                                              </p:stCondLst>
                                            </p:cTn>
                                            <p:tgtEl>
                                              <p:spTgt spid="11"/>
                                            </p:tgtEl>
                                            <p:attrNameLst>
                                              <p:attrName>style.visibility</p:attrName>
                                            </p:attrNameLst>
                                          </p:cBhvr>
                                          <p:to>
                                            <p:strVal val="visible"/>
                                          </p:to>
                                        </p:set>
                                        <p:anim calcmode="lin" valueType="num">
                                          <p:cBhvr additive="base">
                                            <p:cTn id="118" dur="600" fill="hold"/>
                                            <p:tgtEl>
                                              <p:spTgt spid="11"/>
                                            </p:tgtEl>
                                            <p:attrNameLst>
                                              <p:attrName>ppt_x</p:attrName>
                                            </p:attrNameLst>
                                          </p:cBhvr>
                                          <p:tavLst>
                                            <p:tav tm="0">
                                              <p:val>
                                                <p:strVal val="0-#ppt_w/2"/>
                                              </p:val>
                                            </p:tav>
                                            <p:tav tm="100000">
                                              <p:val>
                                                <p:strVal val="#ppt_x"/>
                                              </p:val>
                                            </p:tav>
                                          </p:tavLst>
                                        </p:anim>
                                        <p:anim calcmode="lin" valueType="num">
                                          <p:cBhvr additive="base">
                                            <p:cTn id="119" dur="600" fill="hold"/>
                                            <p:tgtEl>
                                              <p:spTgt spid="11"/>
                                            </p:tgtEl>
                                            <p:attrNameLst>
                                              <p:attrName>ppt_y</p:attrName>
                                            </p:attrNameLst>
                                          </p:cBhvr>
                                          <p:tavLst>
                                            <p:tav tm="0">
                                              <p:val>
                                                <p:strVal val="#ppt_y"/>
                                              </p:val>
                                            </p:tav>
                                            <p:tav tm="100000">
                                              <p:val>
                                                <p:strVal val="#ppt_y"/>
                                              </p:val>
                                            </p:tav>
                                          </p:tavLst>
                                        </p:anim>
                                      </p:childTnLst>
                                    </p:cTn>
                                  </p:par>
                                  <p:par>
                                    <p:cTn id="120" presetID="2" presetClass="entr" presetSubtype="8" fill="hold" grpId="0" nodeType="withEffect">
                                      <p:stCondLst>
                                        <p:cond delay="1000"/>
                                      </p:stCondLst>
                                      <p:childTnLst>
                                        <p:set>
                                          <p:cBhvr>
                                            <p:cTn id="121" dur="1" fill="hold">
                                              <p:stCondLst>
                                                <p:cond delay="0"/>
                                              </p:stCondLst>
                                            </p:cTn>
                                            <p:tgtEl>
                                              <p:spTgt spid="12"/>
                                            </p:tgtEl>
                                            <p:attrNameLst>
                                              <p:attrName>style.visibility</p:attrName>
                                            </p:attrNameLst>
                                          </p:cBhvr>
                                          <p:to>
                                            <p:strVal val="visible"/>
                                          </p:to>
                                        </p:set>
                                        <p:anim calcmode="lin" valueType="num">
                                          <p:cBhvr additive="base">
                                            <p:cTn id="122" dur="600" fill="hold"/>
                                            <p:tgtEl>
                                              <p:spTgt spid="12"/>
                                            </p:tgtEl>
                                            <p:attrNameLst>
                                              <p:attrName>ppt_x</p:attrName>
                                            </p:attrNameLst>
                                          </p:cBhvr>
                                          <p:tavLst>
                                            <p:tav tm="0">
                                              <p:val>
                                                <p:strVal val="0-#ppt_w/2"/>
                                              </p:val>
                                            </p:tav>
                                            <p:tav tm="100000">
                                              <p:val>
                                                <p:strVal val="#ppt_x"/>
                                              </p:val>
                                            </p:tav>
                                          </p:tavLst>
                                        </p:anim>
                                        <p:anim calcmode="lin" valueType="num">
                                          <p:cBhvr additive="base">
                                            <p:cTn id="123" dur="600" fill="hold"/>
                                            <p:tgtEl>
                                              <p:spTgt spid="12"/>
                                            </p:tgtEl>
                                            <p:attrNameLst>
                                              <p:attrName>ppt_y</p:attrName>
                                            </p:attrNameLst>
                                          </p:cBhvr>
                                          <p:tavLst>
                                            <p:tav tm="0">
                                              <p:val>
                                                <p:strVal val="#ppt_y"/>
                                              </p:val>
                                            </p:tav>
                                            <p:tav tm="100000">
                                              <p:val>
                                                <p:strVal val="#ppt_y"/>
                                              </p:val>
                                            </p:tav>
                                          </p:tavLst>
                                        </p:anim>
                                      </p:childTnLst>
                                    </p:cTn>
                                  </p:par>
                                  <p:par>
                                    <p:cTn id="124" presetID="2" presetClass="entr" presetSubtype="8" fill="hold" grpId="0" nodeType="withEffect">
                                      <p:stCondLst>
                                        <p:cond delay="1000"/>
                                      </p:stCondLst>
                                      <p:childTnLst>
                                        <p:set>
                                          <p:cBhvr>
                                            <p:cTn id="125" dur="1" fill="hold">
                                              <p:stCondLst>
                                                <p:cond delay="0"/>
                                              </p:stCondLst>
                                            </p:cTn>
                                            <p:tgtEl>
                                              <p:spTgt spid="13"/>
                                            </p:tgtEl>
                                            <p:attrNameLst>
                                              <p:attrName>style.visibility</p:attrName>
                                            </p:attrNameLst>
                                          </p:cBhvr>
                                          <p:to>
                                            <p:strVal val="visible"/>
                                          </p:to>
                                        </p:set>
                                        <p:anim calcmode="lin" valueType="num">
                                          <p:cBhvr additive="base">
                                            <p:cTn id="126" dur="600" fill="hold"/>
                                            <p:tgtEl>
                                              <p:spTgt spid="13"/>
                                            </p:tgtEl>
                                            <p:attrNameLst>
                                              <p:attrName>ppt_x</p:attrName>
                                            </p:attrNameLst>
                                          </p:cBhvr>
                                          <p:tavLst>
                                            <p:tav tm="0">
                                              <p:val>
                                                <p:strVal val="0-#ppt_w/2"/>
                                              </p:val>
                                            </p:tav>
                                            <p:tav tm="100000">
                                              <p:val>
                                                <p:strVal val="#ppt_x"/>
                                              </p:val>
                                            </p:tav>
                                          </p:tavLst>
                                        </p:anim>
                                        <p:anim calcmode="lin" valueType="num">
                                          <p:cBhvr additive="base">
                                            <p:cTn id="127" dur="600" fill="hold"/>
                                            <p:tgtEl>
                                              <p:spTgt spid="13"/>
                                            </p:tgtEl>
                                            <p:attrNameLst>
                                              <p:attrName>ppt_y</p:attrName>
                                            </p:attrNameLst>
                                          </p:cBhvr>
                                          <p:tavLst>
                                            <p:tav tm="0">
                                              <p:val>
                                                <p:strVal val="#ppt_y"/>
                                              </p:val>
                                            </p:tav>
                                            <p:tav tm="100000">
                                              <p:val>
                                                <p:strVal val="#ppt_y"/>
                                              </p:val>
                                            </p:tav>
                                          </p:tavLst>
                                        </p:anim>
                                      </p:childTnLst>
                                    </p:cTn>
                                  </p:par>
                                  <p:par>
                                    <p:cTn id="128" presetID="2" presetClass="entr" presetSubtype="8" fill="hold" grpId="0" nodeType="withEffect">
                                      <p:stCondLst>
                                        <p:cond delay="1000"/>
                                      </p:stCondLst>
                                      <p:childTnLst>
                                        <p:set>
                                          <p:cBhvr>
                                            <p:cTn id="129" dur="1" fill="hold">
                                              <p:stCondLst>
                                                <p:cond delay="0"/>
                                              </p:stCondLst>
                                            </p:cTn>
                                            <p:tgtEl>
                                              <p:spTgt spid="14"/>
                                            </p:tgtEl>
                                            <p:attrNameLst>
                                              <p:attrName>style.visibility</p:attrName>
                                            </p:attrNameLst>
                                          </p:cBhvr>
                                          <p:to>
                                            <p:strVal val="visible"/>
                                          </p:to>
                                        </p:set>
                                        <p:anim calcmode="lin" valueType="num">
                                          <p:cBhvr additive="base">
                                            <p:cTn id="130" dur="600" fill="hold"/>
                                            <p:tgtEl>
                                              <p:spTgt spid="14"/>
                                            </p:tgtEl>
                                            <p:attrNameLst>
                                              <p:attrName>ppt_x</p:attrName>
                                            </p:attrNameLst>
                                          </p:cBhvr>
                                          <p:tavLst>
                                            <p:tav tm="0">
                                              <p:val>
                                                <p:strVal val="0-#ppt_w/2"/>
                                              </p:val>
                                            </p:tav>
                                            <p:tav tm="100000">
                                              <p:val>
                                                <p:strVal val="#ppt_x"/>
                                              </p:val>
                                            </p:tav>
                                          </p:tavLst>
                                        </p:anim>
                                        <p:anim calcmode="lin" valueType="num">
                                          <p:cBhvr additive="base">
                                            <p:cTn id="131" dur="600" fill="hold"/>
                                            <p:tgtEl>
                                              <p:spTgt spid="14"/>
                                            </p:tgtEl>
                                            <p:attrNameLst>
                                              <p:attrName>ppt_y</p:attrName>
                                            </p:attrNameLst>
                                          </p:cBhvr>
                                          <p:tavLst>
                                            <p:tav tm="0">
                                              <p:val>
                                                <p:strVal val="#ppt_y"/>
                                              </p:val>
                                            </p:tav>
                                            <p:tav tm="100000">
                                              <p:val>
                                                <p:strVal val="#ppt_y"/>
                                              </p:val>
                                            </p:tav>
                                          </p:tavLst>
                                        </p:anim>
                                      </p:childTnLst>
                                    </p:cTn>
                                  </p:par>
                                  <p:par>
                                    <p:cTn id="132" presetID="2" presetClass="entr" presetSubtype="8" fill="hold" grpId="0" nodeType="withEffect">
                                      <p:stCondLst>
                                        <p:cond delay="1000"/>
                                      </p:stCondLst>
                                      <p:childTnLst>
                                        <p:set>
                                          <p:cBhvr>
                                            <p:cTn id="133" dur="1" fill="hold">
                                              <p:stCondLst>
                                                <p:cond delay="0"/>
                                              </p:stCondLst>
                                            </p:cTn>
                                            <p:tgtEl>
                                              <p:spTgt spid="15"/>
                                            </p:tgtEl>
                                            <p:attrNameLst>
                                              <p:attrName>style.visibility</p:attrName>
                                            </p:attrNameLst>
                                          </p:cBhvr>
                                          <p:to>
                                            <p:strVal val="visible"/>
                                          </p:to>
                                        </p:set>
                                        <p:anim calcmode="lin" valueType="num">
                                          <p:cBhvr additive="base">
                                            <p:cTn id="134" dur="600" fill="hold"/>
                                            <p:tgtEl>
                                              <p:spTgt spid="15"/>
                                            </p:tgtEl>
                                            <p:attrNameLst>
                                              <p:attrName>ppt_x</p:attrName>
                                            </p:attrNameLst>
                                          </p:cBhvr>
                                          <p:tavLst>
                                            <p:tav tm="0">
                                              <p:val>
                                                <p:strVal val="0-#ppt_w/2"/>
                                              </p:val>
                                            </p:tav>
                                            <p:tav tm="100000">
                                              <p:val>
                                                <p:strVal val="#ppt_x"/>
                                              </p:val>
                                            </p:tav>
                                          </p:tavLst>
                                        </p:anim>
                                        <p:anim calcmode="lin" valueType="num">
                                          <p:cBhvr additive="base">
                                            <p:cTn id="135" dur="6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8" grpId="0" animBg="1"/>
          <p:bldP spid="44" grpId="0" animBg="1"/>
          <p:bldP spid="53" grpId="0"/>
          <p:bldP spid="35" grpId="0" animBg="1"/>
          <p:bldP spid="37" grpId="0" animBg="1"/>
          <p:bldP spid="47" grpId="0" animBg="1"/>
          <p:bldP spid="47" grpId="1" animBg="1"/>
          <p:bldP spid="48" grpId="0" animBg="1"/>
          <p:bldP spid="48" grpId="1" animBg="1"/>
          <p:bldP spid="49" grpId="0" animBg="1"/>
          <p:bldP spid="49" grpId="1" animBg="1"/>
          <p:bldP spid="51" grpId="0" animBg="1"/>
          <p:bldP spid="51" grpId="1" animBg="1"/>
          <p:bldP spid="52" grpId="0" animBg="1"/>
          <p:bldP spid="52" grpId="1" animBg="1"/>
          <p:bldP spid="50" grpId="0" animBg="1"/>
          <p:bldP spid="50" grpId="1" animBg="1"/>
          <p:bldP spid="33" grpId="0"/>
          <p:bldP spid="34" grpId="0"/>
          <p:bldP spid="11" grpId="0"/>
          <p:bldP spid="12" grpId="0"/>
          <p:bldP spid="13" grpId="0"/>
          <p:bldP spid="14" grpId="0"/>
          <p:bldP spid="15" grpId="0"/>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bg1">
                <a:lumMod val="75000"/>
              </a:schemeClr>
            </a:gs>
            <a:gs pos="50000">
              <a:schemeClr val="bg1">
                <a:lumMod val="95000"/>
              </a:schemeClr>
            </a:gs>
            <a:gs pos="100000">
              <a:schemeClr val="bg1"/>
            </a:gs>
          </a:gsLst>
          <a:lin ang="2700000" scaled="1"/>
          <a:tileRect/>
        </a:gradFill>
        <a:ln w="12700">
          <a:gradFill>
            <a:gsLst>
              <a:gs pos="100000">
                <a:schemeClr val="bg1">
                  <a:lumMod val="75000"/>
                </a:schemeClr>
              </a:gs>
              <a:gs pos="50000">
                <a:schemeClr val="bg1">
                  <a:lumMod val="95000"/>
                </a:schemeClr>
              </a:gs>
              <a:gs pos="0">
                <a:schemeClr val="bg1"/>
              </a:gs>
            </a:gsLst>
            <a:lin ang="5400000" scaled="0"/>
          </a:gradFill>
        </a:ln>
        <a:effectLst>
          <a:outerShdw blurRad="254000" dist="190500" dir="3540000" sx="105000" sy="105000" algn="tl" rotWithShape="0">
            <a:srgbClr val="A44A00">
              <a:alpha val="25000"/>
            </a:srgbClr>
          </a:outerShdw>
        </a:effectLst>
      </a:spPr>
      <a:bodyPr rtlCol="0" anchor="ctr"/>
      <a:lstStyle>
        <a:defPPr algn="ctr">
          <a:defRP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2700000" scaled="1"/>
              <a:tileRect/>
            </a:gra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565</TotalTime>
  <Words>2374</Words>
  <Application>Microsoft Office PowerPoint</Application>
  <PresentationFormat>自定义</PresentationFormat>
  <Paragraphs>241</Paragraphs>
  <Slides>47</Slides>
  <Notes>41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47</vt:i4>
      </vt:variant>
    </vt:vector>
  </HeadingPairs>
  <TitlesOfParts>
    <vt:vector size="56" baseType="lpstr">
      <vt:lpstr>等线</vt:lpstr>
      <vt:lpstr>宋体</vt:lpstr>
      <vt:lpstr>微软雅黑</vt:lpstr>
      <vt:lpstr>Arial</vt:lpstr>
      <vt:lpstr>Calibri</vt:lpstr>
      <vt:lpstr>Consolas</vt:lpstr>
      <vt:lpstr>Impact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中间件设置</vt:lpstr>
      <vt:lpstr>使用scrapy爬取百度失信人</vt:lpstr>
      <vt:lpstr>代码展示</vt:lpstr>
      <vt:lpstr>结果展示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X-DOG</dc:creator>
  <cp:lastModifiedBy>刘 博严</cp:lastModifiedBy>
  <cp:revision>90</cp:revision>
  <dcterms:created xsi:type="dcterms:W3CDTF">2015-10-15T23:19:12Z</dcterms:created>
  <dcterms:modified xsi:type="dcterms:W3CDTF">2022-10-25T07:22:50Z</dcterms:modified>
</cp:coreProperties>
</file>